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4"/>
  </p:sldMasterIdLst>
  <p:notesMasterIdLst>
    <p:notesMasterId r:id="rId20"/>
  </p:notesMasterIdLst>
  <p:sldIdLst>
    <p:sldId id="424" r:id="rId5"/>
    <p:sldId id="482" r:id="rId6"/>
    <p:sldId id="444" r:id="rId7"/>
    <p:sldId id="483" r:id="rId8"/>
    <p:sldId id="484" r:id="rId9"/>
    <p:sldId id="452" r:id="rId10"/>
    <p:sldId id="443" r:id="rId11"/>
    <p:sldId id="450" r:id="rId12"/>
    <p:sldId id="451" r:id="rId13"/>
    <p:sldId id="448" r:id="rId14"/>
    <p:sldId id="445" r:id="rId15"/>
    <p:sldId id="425" r:id="rId16"/>
    <p:sldId id="442" r:id="rId17"/>
    <p:sldId id="449" r:id="rId18"/>
    <p:sldId id="453" r:id="rId19"/>
  </p:sldIdLst>
  <p:sldSz cx="9144000" cy="5143500" type="screen16x9"/>
  <p:notesSz cx="7315200" cy="9601200"/>
  <p:embeddedFontLst>
    <p:embeddedFont>
      <p:font typeface="Calibri" panose="020F050202020403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9" roundtripDataSignature="AMtx7miPUYdjOoZhCq+OikmB68ouhuPb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D01"/>
    <a:srgbClr val="C6B9D0"/>
    <a:srgbClr val="81C8D1"/>
    <a:srgbClr val="01849F"/>
    <a:srgbClr val="BED688"/>
    <a:srgbClr val="C8BAD1"/>
    <a:srgbClr val="006734"/>
    <a:srgbClr val="D0FF00"/>
    <a:srgbClr val="7AC1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F796E6-CE98-49A9-B183-BCD55742FE65}">
  <a:tblStyle styleId="{3BF796E6-CE98-49A9-B183-BCD55742FE6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646811-824A-40B8-810A-F76919CB7A6E}"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44265" autoAdjust="0"/>
  </p:normalViewPr>
  <p:slideViewPr>
    <p:cSldViewPr snapToGrid="0">
      <p:cViewPr varScale="1">
        <p:scale>
          <a:sx n="39" d="100"/>
          <a:sy n="39" d="100"/>
        </p:scale>
        <p:origin x="2152" y="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150"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5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149"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15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15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45" tIns="48309" rIns="96645" bIns="48309"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45" tIns="48309" rIns="96645" bIns="48309"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45" tIns="48309" rIns="96645" bIns="48309"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fld id="{00000000-1234-1234-1234-123412341234}" type="slidenum">
              <a:rPr lang="en-US" sz="1300" smtClean="0">
                <a:solidFill>
                  <a:schemeClr val="dk1"/>
                </a:solidFill>
                <a:latin typeface="Calibri"/>
                <a:ea typeface="Calibri"/>
                <a:cs typeface="Calibri"/>
                <a:sym typeface="Calibri"/>
              </a:rPr>
              <a:pPr algn="r"/>
              <a:t>‹Nr.›</a:t>
            </a:fld>
            <a:endParaRPr lang="en-US" sz="13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igitalprinciples.org/d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1</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5987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300" dirty="0">
                <a:latin typeface="Arial" panose="020B0604020202020204" pitchFamily="34" charset="0"/>
                <a:ea typeface="Calibri" panose="020F0502020204030204" pitchFamily="34" charset="0"/>
                <a:cs typeface="Arial" panose="020B0604020202020204" pitchFamily="34" charset="0"/>
              </a:rPr>
              <a:t>Thesis 6: Digitalization should improve the living conditions of miners</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Nowadays, automation and robotics make it possible, at least in principle, to extract raw materials without hard physical work, but especially while avoiding child </a:t>
            </a:r>
            <a:r>
              <a:rPr lang="en-US" sz="1300" dirty="0" err="1">
                <a:latin typeface="Arial" panose="020B0604020202020204" pitchFamily="34" charset="0"/>
                <a:ea typeface="Calibri" panose="020F0502020204030204" pitchFamily="34" charset="0"/>
                <a:cs typeface="Arial" panose="020B0604020202020204" pitchFamily="34" charset="0"/>
              </a:rPr>
              <a:t>labour</a:t>
            </a:r>
            <a:r>
              <a:rPr lang="en-US" sz="1300" dirty="0">
                <a:latin typeface="Arial" panose="020B0604020202020204" pitchFamily="34" charset="0"/>
                <a:ea typeface="Calibri" panose="020F0502020204030204" pitchFamily="34" charset="0"/>
                <a:cs typeface="Arial" panose="020B0604020202020204" pitchFamily="34" charset="0"/>
              </a:rPr>
              <a:t>. At the same time, digitalization allows complete traceability and recording of raw materials. Therefore, it is reasonable and expected for manufacturers of technology goods with corresponding raw materials that they fully comply with human rights standards. In the raw material extraction sector, automation already makes work easier on the one hand and leads to job losses on the other. A great opportunity is the simplified traceability of raw materials: If only certified raw materials with secure origin may be marketed, this could put a stop to at least a large part of the worst practices. Use in small, informal mines could also lead to a reduction in child labor and slavery. In the past, the wealth of raw materials has not led to an improvement in the living conditions of the local population. In commodity-exporting countries in Africa, for example, an average of 3% more people are illiterate and have a life expectancy 4.5 years lower than in African non-primarily commodity-exporting countries. Women and children are also fed worse. The integration of automation and technology could have a positive impact on commodity-producing countries if appropriate policy-making is applied. However, the necessary prerequisite for this is that it is possible to use the returns on raw materials effectively for national development processes.</a:t>
            </a:r>
            <a:endParaRPr lang="de-DE" sz="1300" dirty="0">
              <a:latin typeface="Arial" panose="020B0604020202020204" pitchFamily="34" charset="0"/>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10</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4481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300" dirty="0">
                <a:latin typeface="Arial" panose="020B0604020202020204" pitchFamily="34" charset="0"/>
                <a:ea typeface="Calibri" panose="020F0502020204030204" pitchFamily="34" charset="0"/>
                <a:cs typeface="Arial" panose="020B0604020202020204" pitchFamily="34" charset="0"/>
              </a:rPr>
              <a:t>Thesis 7: Digital trade (e-commerce, trade with digital services) is increasing enormously</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The process of digital transformation includes production in the narrower sense as well as logistics and industry-related services. The increasing complexity of the value creation and logistics chain, simplified interface management, intelligent infrastructure and the IT-supported merging of traffic and goods flows will result in a substitution of production mobility through digitization and new logistics concepts and make investment concepts of the 20th century appear uneconomical. The COVID-19 pandemic has made this clear once again. Digital trade accounts for an increasing share of total trade flows. This plays a significant role as digital commerce makes it easier for consumers and producers to find each other and often helps to reduce transaction costs. This opens up additional business opportunities for SMEs in particular. This also facilitates the integration of the world market. The conditions for the involvement of broad sections of the population in the production of digital services are at least not made more difficult. For climate-neutral development, the mobility sector is the most important and least transformed sector in terms of CO2 emissions to date, although the technologies are available.</a:t>
            </a:r>
          </a:p>
          <a:p>
            <a:endParaRPr lang="en-US" sz="1300" dirty="0">
              <a:latin typeface="Arial" panose="020B0604020202020204" pitchFamily="34" charset="0"/>
              <a:ea typeface="Calibri" panose="020F0502020204030204" pitchFamily="34" charset="0"/>
              <a:cs typeface="Arial" panose="020B0604020202020204" pitchFamily="34" charset="0"/>
            </a:endParaRPr>
          </a:p>
          <a:p>
            <a:r>
              <a:rPr lang="en-US" sz="1900" b="1" dirty="0">
                <a:latin typeface="Arial" panose="020B0604020202020204" pitchFamily="34" charset="0"/>
                <a:ea typeface="Calibri" panose="020F0502020204030204" pitchFamily="34" charset="0"/>
                <a:cs typeface="Arial" panose="020B0604020202020204" pitchFamily="34" charset="0"/>
              </a:rPr>
              <a:t>Standards / Framework conditions for e-commerce</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Project: Pan-African E-Commerce Initiative</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o Supporting the Smart Africa Alliance in initiatives to design a </a:t>
            </a:r>
            <a:r>
              <a:rPr lang="en-US" sz="1900" dirty="0" err="1">
                <a:latin typeface="Arial" panose="020B0604020202020204" pitchFamily="34" charset="0"/>
                <a:ea typeface="Calibri" panose="020F0502020204030204" pitchFamily="34" charset="0"/>
                <a:cs typeface="Arial" panose="020B0604020202020204" pitchFamily="34" charset="0"/>
              </a:rPr>
              <a:t>harmonised</a:t>
            </a:r>
            <a:r>
              <a:rPr lang="en-US" sz="1900" dirty="0">
                <a:latin typeface="Arial" panose="020B0604020202020204" pitchFamily="34" charset="0"/>
                <a:ea typeface="Calibri" panose="020F0502020204030204" pitchFamily="34" charset="0"/>
                <a:cs typeface="Arial" panose="020B0604020202020204" pitchFamily="34" charset="0"/>
              </a:rPr>
              <a:t> policy framework for a common digital market on the African continent, e.g. Blueprint developed to </a:t>
            </a:r>
            <a:r>
              <a:rPr lang="en-US" sz="1900" dirty="0" err="1">
                <a:latin typeface="Arial" panose="020B0604020202020204" pitchFamily="34" charset="0"/>
                <a:ea typeface="Calibri" panose="020F0502020204030204" pitchFamily="34" charset="0"/>
                <a:cs typeface="Arial" panose="020B0604020202020204" pitchFamily="34" charset="0"/>
              </a:rPr>
              <a:t>harmonise</a:t>
            </a:r>
            <a:r>
              <a:rPr lang="en-US" sz="1900" dirty="0">
                <a:latin typeface="Arial" panose="020B0604020202020204" pitchFamily="34" charset="0"/>
                <a:ea typeface="Calibri" panose="020F0502020204030204" pitchFamily="34" charset="0"/>
                <a:cs typeface="Arial" panose="020B0604020202020204" pitchFamily="34" charset="0"/>
              </a:rPr>
              <a:t> the framework conditions for electronic payment systems</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Project: African Continental Free Trade Area (</a:t>
            </a:r>
            <a:r>
              <a:rPr lang="en-US" sz="1900" dirty="0" err="1">
                <a:latin typeface="Arial" panose="020B0604020202020204" pitchFamily="34" charset="0"/>
                <a:ea typeface="Calibri" panose="020F0502020204030204" pitchFamily="34" charset="0"/>
                <a:cs typeface="Arial" panose="020B0604020202020204" pitchFamily="34" charset="0"/>
              </a:rPr>
              <a:t>AfCFTA</a:t>
            </a:r>
            <a:r>
              <a:rPr lang="en-US" sz="1900" dirty="0">
                <a:latin typeface="Arial" panose="020B0604020202020204" pitchFamily="34" charset="0"/>
                <a:ea typeface="Calibri" panose="020F0502020204030204" pitchFamily="34" charset="0"/>
                <a:cs typeface="Arial" panose="020B0604020202020204" pitchFamily="34" charset="0"/>
              </a:rPr>
              <a:t>)</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o Strengthening the framework conditions for the implementation of the Pan-African Free Trade Area, including technical and procedural advice for policy-making at continental and/or member state level and for the negotiations on digital trade and e-commerce within the framework of the </a:t>
            </a:r>
            <a:r>
              <a:rPr lang="en-US" sz="1900" dirty="0" err="1">
                <a:latin typeface="Arial" panose="020B0604020202020204" pitchFamily="34" charset="0"/>
                <a:ea typeface="Calibri" panose="020F0502020204030204" pitchFamily="34" charset="0"/>
                <a:cs typeface="Arial" panose="020B0604020202020204" pitchFamily="34" charset="0"/>
              </a:rPr>
              <a:t>AfCFTA</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b="1" dirty="0">
                <a:latin typeface="Arial" panose="020B0604020202020204" pitchFamily="34" charset="0"/>
                <a:ea typeface="Calibri" panose="020F0502020204030204" pitchFamily="34" charset="0"/>
                <a:cs typeface="Arial" panose="020B0604020202020204" pitchFamily="34" charset="0"/>
              </a:rPr>
              <a:t>Standards for Online Trade / Digital Trade - Consumer Protection</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Project example: Consumer protection in ASEAN (ASEAN PROTECT)</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"Supporting ASEAN in the development and implementation of regionally </a:t>
            </a:r>
            <a:r>
              <a:rPr lang="en-US" sz="1900" dirty="0" err="1">
                <a:latin typeface="Arial" panose="020B0604020202020204" pitchFamily="34" charset="0"/>
                <a:ea typeface="Calibri" panose="020F0502020204030204" pitchFamily="34" charset="0"/>
                <a:cs typeface="Arial" panose="020B0604020202020204" pitchFamily="34" charset="0"/>
              </a:rPr>
              <a:t>harmonised</a:t>
            </a:r>
            <a:r>
              <a:rPr lang="en-US" sz="1900" dirty="0">
                <a:latin typeface="Arial" panose="020B0604020202020204" pitchFamily="34" charset="0"/>
                <a:ea typeface="Calibri" panose="020F0502020204030204" pitchFamily="34" charset="0"/>
                <a:cs typeface="Arial" panose="020B0604020202020204" pitchFamily="34" charset="0"/>
              </a:rPr>
              <a:t> framework conditions for consumer protection in e-commerce. On the one hand, at the regional level, the responsible sector body ASEAN Committee on Consumer Protection (ACCP) is supported in the implementation of priority initiatives from the ASEAN Strategic Action Plan on Consumer Protection (ASAPCP), for example in the formulation and dissemination of guidelines, handouts, studies and learning materials. On the other hand, in selected ASEAN Member States (AMS), relevant actors from government, the private sector and civil society are sensitized to the opportunities and risks in regional and online trade and enabled to better protect consumer interests and rights. </a:t>
            </a:r>
            <a:endParaRPr lang="de-DE" sz="1900" dirty="0">
              <a:latin typeface="Arial" panose="020B0604020202020204" pitchFamily="34" charset="0"/>
              <a:ea typeface="Calibri" panose="020F0502020204030204" pitchFamily="34" charset="0"/>
              <a:cs typeface="Arial" panose="020B0604020202020204" pitchFamily="34" charset="0"/>
            </a:endParaRPr>
          </a:p>
          <a:p>
            <a:endParaRPr lang="de-DE" sz="1300" dirty="0">
              <a:latin typeface="Arial" panose="020B0604020202020204" pitchFamily="34" charset="0"/>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11</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3794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300" dirty="0">
                <a:latin typeface="Arial" panose="020B0604020202020204" pitchFamily="34" charset="0"/>
                <a:ea typeface="Calibri" panose="020F0502020204030204" pitchFamily="34" charset="0"/>
                <a:cs typeface="Arial" panose="020B0604020202020204" pitchFamily="34" charset="0"/>
              </a:rPr>
              <a:t>Thesis 8: Poverty is no longer acceptable in the digital age</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The aim of the economy is not to leave anyone behind in poverty and to generate a parliamentary defined, at least acceptable prosperity for all. The cause of poverty today is not an absolute shortage, but insufficient distribution. This is no longer acceptable in the digital age. This results in national and international obligations for all governments to redistribute. In order for a redistribution to the poor to take place fairly and democratically legitimized, it is necessary to accurately record wealth data. Unlike income data or goods turnover or commodity trade flows, these data are not collected in most countries and for most asset categories, which is a policy decision. Parliaments, tax authorities and statistical offices must ensure the full availability of asset data, in particular financial capital. This is technologically possible without any problems, as the recording of financial transactions for the levy of withholding tax proves.</a:t>
            </a:r>
            <a:endParaRPr lang="de-DE" sz="1300" dirty="0">
              <a:latin typeface="Arial" panose="020B0604020202020204" pitchFamily="34" charset="0"/>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12</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5228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300" dirty="0">
                <a:latin typeface="Arial" panose="020B0604020202020204" pitchFamily="34" charset="0"/>
                <a:ea typeface="Calibri" panose="020F0502020204030204" pitchFamily="34" charset="0"/>
                <a:cs typeface="Arial" panose="020B0604020202020204" pitchFamily="34" charset="0"/>
              </a:rPr>
              <a:t>Thesis 9: Digitalization should help to comply with planetary load limits</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Our current economic system crosses several planetary limits at the same time. The "new" digital way of thinking should not only provide a better explanation of the world, but also help solve these real problems. Among other things, the decoupling of economic growth and energy consumption is required. Digitalization and artificial intelligence (AI) are indispensable to achieve this goal. There is evidence that information and communication technology alone can achieve up to a 20% reduction in global CO2 emissions from 2015 levels in 2030 alone, according to the World Bank in 2020. So, what could be more obvious than to apply these tools quickly and on a grand scale to the most pressing challenges this civilization has ever faced? The Scientific Advisory Board on Global Environmental Issues (WBGU) has soberly stated that the digitalization of the economy and everyday life has so far only been marginally oriented towards sustainability aspects. So far, the digital resources and projects have mainly been used for conventional growth in established markets in international competition. The World Bank also sees the need to use digitalization for a sustainable climate policy: it calls for a digital transformation to unleash the transformative power of digital technologies, both for emission reduction and resilience across all sectors and to reduce the large and growing emissions of the digital sector itself. </a:t>
            </a:r>
            <a:endParaRPr lang="de-DE" sz="1300" dirty="0">
              <a:latin typeface="Arial" panose="020B0604020202020204" pitchFamily="34" charset="0"/>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13</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3459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300" dirty="0">
                <a:latin typeface="Arial" panose="020B0604020202020204" pitchFamily="34" charset="0"/>
                <a:ea typeface="Calibri" panose="020F0502020204030204" pitchFamily="34" charset="0"/>
                <a:cs typeface="Arial" panose="020B0604020202020204" pitchFamily="34" charset="0"/>
              </a:rPr>
              <a:t>Thesis 10: AI can help to leave climate-damaging raw materials in the soil</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In particular, energetic fossil raw materials, but also other scarce raw materials, are faced with the decision to be left in the ground at least partially in order not to overstrain capacities and slow down climate change. Artificial intelligence should be used here for optimization strategies. It is difficult to predict at what technological speed the "peak" of important resources on Earth will lead to a substitution by less scarce or renewable resources. On the other hand, it is clear that the still growing consumption of energy and raw materials (especially due to growth in the emerging countries) with the help of digitization and artificial intelligence makes the implementation of concepts for resource and energy saving (including recycling and secondary electricity use) more efficient and this can therefore be more easily enforced.</a:t>
            </a:r>
            <a:endParaRPr lang="de-DE" sz="1300" dirty="0">
              <a:latin typeface="Arial" panose="020B0604020202020204" pitchFamily="34" charset="0"/>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14</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6303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15</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5087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defTabSz="966612">
              <a:defRPr/>
            </a:pPr>
            <a:r>
              <a:rPr lang="de-DE" kern="1200" dirty="0"/>
              <a:t>Dear </a:t>
            </a:r>
            <a:r>
              <a:rPr lang="de-DE" kern="1200" dirty="0" err="1"/>
              <a:t>participants</a:t>
            </a:r>
            <a:r>
              <a:rPr lang="de-DE" kern="1200" dirty="0"/>
              <a:t>, </a:t>
            </a:r>
            <a:r>
              <a:rPr lang="de-DE" kern="1200" dirty="0" err="1"/>
              <a:t>as</a:t>
            </a:r>
            <a:r>
              <a:rPr lang="de-DE" kern="1200" dirty="0"/>
              <a:t> I am </a:t>
            </a:r>
            <a:r>
              <a:rPr lang="de-DE" kern="1200" dirty="0" err="1"/>
              <a:t>working</a:t>
            </a:r>
            <a:r>
              <a:rPr lang="de-DE" kern="1200" dirty="0"/>
              <a:t> </a:t>
            </a:r>
            <a:r>
              <a:rPr lang="de-DE" kern="1200" dirty="0" err="1"/>
              <a:t>for</a:t>
            </a:r>
            <a:r>
              <a:rPr lang="de-DE" kern="1200" dirty="0"/>
              <a:t> GIZ, I </a:t>
            </a:r>
            <a:r>
              <a:rPr lang="de-DE" kern="1200" dirty="0" err="1"/>
              <a:t>would</a:t>
            </a:r>
            <a:r>
              <a:rPr lang="de-DE" kern="1200" dirty="0"/>
              <a:t> like </a:t>
            </a:r>
            <a:r>
              <a:rPr lang="de-DE" kern="1200" dirty="0" err="1"/>
              <a:t>to</a:t>
            </a:r>
            <a:r>
              <a:rPr lang="de-DE" kern="1200" dirty="0"/>
              <a:t> </a:t>
            </a:r>
            <a:r>
              <a:rPr lang="de-DE" kern="1200" dirty="0" err="1"/>
              <a:t>start</a:t>
            </a:r>
            <a:r>
              <a:rPr lang="de-DE" kern="1200" dirty="0"/>
              <a:t> </a:t>
            </a:r>
            <a:r>
              <a:rPr lang="de-DE" kern="1200" dirty="0" err="1"/>
              <a:t>with</a:t>
            </a:r>
            <a:r>
              <a:rPr lang="de-DE" kern="1200" dirty="0"/>
              <a:t> a </a:t>
            </a:r>
            <a:r>
              <a:rPr lang="de-DE" kern="1200" dirty="0" err="1"/>
              <a:t>very</a:t>
            </a:r>
            <a:r>
              <a:rPr lang="de-DE" kern="1200" dirty="0"/>
              <a:t> </a:t>
            </a:r>
            <a:r>
              <a:rPr lang="de-DE" kern="1200" dirty="0" err="1"/>
              <a:t>short</a:t>
            </a:r>
            <a:r>
              <a:rPr lang="de-DE" kern="1200" dirty="0"/>
              <a:t> </a:t>
            </a:r>
            <a:r>
              <a:rPr lang="de-DE" kern="1200" dirty="0" err="1"/>
              <a:t>introduction</a:t>
            </a:r>
            <a:r>
              <a:rPr lang="de-DE" kern="1200" dirty="0"/>
              <a:t> </a:t>
            </a:r>
            <a:r>
              <a:rPr lang="de-DE" kern="1200" dirty="0" err="1"/>
              <a:t>into</a:t>
            </a:r>
            <a:r>
              <a:rPr lang="de-DE" kern="1200" dirty="0"/>
              <a:t> </a:t>
            </a:r>
            <a:r>
              <a:rPr lang="de-DE" kern="1200" dirty="0" err="1"/>
              <a:t>what</a:t>
            </a:r>
            <a:r>
              <a:rPr lang="de-DE" kern="1200" dirty="0"/>
              <a:t> GIZ </a:t>
            </a:r>
            <a:r>
              <a:rPr lang="de-DE" kern="1200" dirty="0" err="1"/>
              <a:t>is</a:t>
            </a:r>
            <a:r>
              <a:rPr lang="de-DE" kern="1200" dirty="0"/>
              <a:t> all </a:t>
            </a:r>
            <a:r>
              <a:rPr lang="de-DE" kern="1200" dirty="0" err="1"/>
              <a:t>about</a:t>
            </a:r>
            <a:r>
              <a:rPr lang="de-DE" kern="1200" dirty="0"/>
              <a:t>. GIZ </a:t>
            </a:r>
            <a:r>
              <a:rPr lang="de-DE" kern="1200" dirty="0" err="1"/>
              <a:t>is</a:t>
            </a:r>
            <a:r>
              <a:rPr lang="de-DE" kern="1200" dirty="0"/>
              <a:t> a German </a:t>
            </a:r>
            <a:r>
              <a:rPr lang="de-DE" kern="1200" dirty="0" err="1"/>
              <a:t>government-owned</a:t>
            </a:r>
            <a:r>
              <a:rPr lang="de-DE" kern="1200" dirty="0"/>
              <a:t> </a:t>
            </a:r>
            <a:r>
              <a:rPr lang="de-DE" kern="1200" dirty="0" err="1"/>
              <a:t>company</a:t>
            </a:r>
            <a:r>
              <a:rPr lang="de-DE" kern="1200" dirty="0"/>
              <a:t> </a:t>
            </a:r>
            <a:r>
              <a:rPr lang="de-DE" kern="1200" dirty="0" err="1"/>
              <a:t>that</a:t>
            </a:r>
            <a:r>
              <a:rPr lang="de-DE" kern="1200" dirty="0"/>
              <a:t> </a:t>
            </a:r>
            <a:r>
              <a:rPr lang="de-DE" kern="1200" dirty="0" err="1"/>
              <a:t>implements</a:t>
            </a:r>
            <a:r>
              <a:rPr lang="de-DE" kern="1200" dirty="0"/>
              <a:t> </a:t>
            </a:r>
            <a:r>
              <a:rPr lang="de-DE" kern="1200" dirty="0" err="1"/>
              <a:t>most</a:t>
            </a:r>
            <a:r>
              <a:rPr lang="de-DE" kern="1200" dirty="0"/>
              <a:t> </a:t>
            </a:r>
            <a:r>
              <a:rPr lang="de-DE" kern="1200" dirty="0" err="1"/>
              <a:t>of</a:t>
            </a:r>
            <a:r>
              <a:rPr lang="de-DE" kern="1200" dirty="0"/>
              <a:t> </a:t>
            </a:r>
            <a:r>
              <a:rPr lang="de-DE" kern="1200" dirty="0" err="1"/>
              <a:t>the</a:t>
            </a:r>
            <a:r>
              <a:rPr lang="de-DE" kern="1200" dirty="0"/>
              <a:t> </a:t>
            </a:r>
            <a:r>
              <a:rPr lang="de-DE" kern="1200" dirty="0" err="1"/>
              <a:t>projects</a:t>
            </a:r>
            <a:r>
              <a:rPr lang="de-DE" kern="1200" dirty="0"/>
              <a:t> </a:t>
            </a:r>
            <a:r>
              <a:rPr lang="de-DE" kern="1200" dirty="0" err="1"/>
              <a:t>of</a:t>
            </a:r>
            <a:r>
              <a:rPr lang="de-DE" kern="1200" dirty="0"/>
              <a:t> German </a:t>
            </a:r>
            <a:r>
              <a:rPr lang="de-DE" kern="1200" dirty="0" err="1"/>
              <a:t>development</a:t>
            </a:r>
            <a:r>
              <a:rPr lang="de-DE" kern="1200" dirty="0"/>
              <a:t> </a:t>
            </a:r>
            <a:r>
              <a:rPr lang="de-DE" kern="1200" dirty="0" err="1"/>
              <a:t>cooperation</a:t>
            </a:r>
            <a:r>
              <a:rPr lang="de-DE" kern="1200" dirty="0"/>
              <a:t> </a:t>
            </a:r>
            <a:r>
              <a:rPr lang="de-DE" kern="1200" dirty="0" err="1"/>
              <a:t>with</a:t>
            </a:r>
            <a:r>
              <a:rPr lang="de-DE" kern="1200" dirty="0"/>
              <a:t> </a:t>
            </a:r>
            <a:r>
              <a:rPr lang="de-DE" kern="1200" dirty="0" err="1"/>
              <a:t>partner</a:t>
            </a:r>
            <a:r>
              <a:rPr lang="de-DE" kern="1200" dirty="0"/>
              <a:t> countries. </a:t>
            </a:r>
            <a:r>
              <a:rPr lang="en-GB" kern="1200" dirty="0"/>
              <a:t>As at 31 December </a:t>
            </a:r>
            <a:r>
              <a:rPr lang="en-GB" dirty="0"/>
              <a:t>2020</a:t>
            </a:r>
            <a:r>
              <a:rPr lang="en-GB" kern="1200" dirty="0"/>
              <a:t>, GIZ had precisely</a:t>
            </a:r>
            <a:r>
              <a:rPr lang="en-GB" dirty="0"/>
              <a:t> </a:t>
            </a:r>
            <a:r>
              <a:rPr lang="en-GB" b="1" dirty="0"/>
              <a:t>23,614</a:t>
            </a:r>
            <a:r>
              <a:rPr lang="en-GB" b="1" kern="1200" dirty="0"/>
              <a:t> employees. </a:t>
            </a:r>
            <a:r>
              <a:rPr lang="en-GB" kern="1200" dirty="0"/>
              <a:t>Of this total,</a:t>
            </a:r>
            <a:r>
              <a:rPr lang="en-GB" dirty="0"/>
              <a:t> </a:t>
            </a:r>
            <a:r>
              <a:rPr lang="en-GB" b="1" dirty="0"/>
              <a:t>5,007</a:t>
            </a:r>
            <a:r>
              <a:rPr lang="en-GB" b="1" kern="1200" dirty="0"/>
              <a:t> worked in Germany</a:t>
            </a:r>
            <a:r>
              <a:rPr lang="en-GB" kern="1200" dirty="0"/>
              <a:t>. </a:t>
            </a:r>
            <a:r>
              <a:rPr lang="en-GB" b="1" kern="1200" dirty="0"/>
              <a:t>Almost 70 per cent</a:t>
            </a:r>
            <a:r>
              <a:rPr lang="en-GB" b="1" dirty="0"/>
              <a:t> </a:t>
            </a:r>
            <a:r>
              <a:rPr lang="en-GB" kern="1200" dirty="0"/>
              <a:t>of employees (</a:t>
            </a:r>
            <a:r>
              <a:rPr lang="en-GB" b="1" dirty="0"/>
              <a:t>15,988 </a:t>
            </a:r>
            <a:r>
              <a:rPr lang="en-GB" b="1" kern="1200" dirty="0"/>
              <a:t>people in all</a:t>
            </a:r>
            <a:r>
              <a:rPr lang="en-GB" kern="1200" dirty="0"/>
              <a:t>)</a:t>
            </a:r>
            <a:r>
              <a:rPr lang="en-GB" b="1" dirty="0"/>
              <a:t> </a:t>
            </a:r>
            <a:r>
              <a:rPr lang="en-GB" kern="1200" dirty="0"/>
              <a:t>were</a:t>
            </a:r>
            <a:r>
              <a:rPr lang="en-GB" b="1" dirty="0"/>
              <a:t> </a:t>
            </a:r>
            <a:r>
              <a:rPr lang="en-GB" b="1" kern="1200" dirty="0"/>
              <a:t>national staff</a:t>
            </a:r>
            <a:r>
              <a:rPr lang="en-GB" b="1" dirty="0"/>
              <a:t> </a:t>
            </a:r>
            <a:r>
              <a:rPr lang="en-GB" kern="1200" dirty="0"/>
              <a:t>in the countries in which we operate. They are recruited and contracted in these countries. </a:t>
            </a:r>
            <a:r>
              <a:rPr lang="en-GB" b="1" kern="1200" dirty="0"/>
              <a:t>Women accounted for </a:t>
            </a:r>
            <a:r>
              <a:rPr lang="en-GB" b="1" dirty="0"/>
              <a:t>59.2 </a:t>
            </a:r>
            <a:r>
              <a:rPr lang="en-GB" b="1" kern="1200" dirty="0"/>
              <a:t>per cent of our total workforce. </a:t>
            </a:r>
            <a:r>
              <a:rPr lang="en-GB" kern="1200" dirty="0"/>
              <a:t>Worldwide, GIZ operates in</a:t>
            </a:r>
            <a:r>
              <a:rPr lang="en-GB" dirty="0"/>
              <a:t> </a:t>
            </a:r>
            <a:r>
              <a:rPr lang="en-GB" b="1" kern="1200" dirty="0"/>
              <a:t>120 countries. In Germany it has six bases in addition to the registered offices in Bonn and </a:t>
            </a:r>
            <a:r>
              <a:rPr lang="en-GB" b="1" kern="1200" dirty="0" err="1"/>
              <a:t>Eschborn</a:t>
            </a:r>
            <a:r>
              <a:rPr lang="en-GB" b="1" kern="1200" dirty="0"/>
              <a:t>. One of them in Berlin</a:t>
            </a:r>
            <a:r>
              <a:rPr lang="en-GB" kern="1200" dirty="0"/>
              <a:t>. In</a:t>
            </a:r>
            <a:r>
              <a:rPr lang="en-GB" dirty="0"/>
              <a:t> </a:t>
            </a:r>
            <a:r>
              <a:rPr lang="en-GB" b="1" dirty="0"/>
              <a:t>2020</a:t>
            </a:r>
            <a:r>
              <a:rPr lang="en-GB" b="1" kern="1200" dirty="0"/>
              <a:t>, our business volume was </a:t>
            </a:r>
            <a:r>
              <a:rPr lang="en-GB" b="1" dirty="0"/>
              <a:t>3,3 </a:t>
            </a:r>
            <a:r>
              <a:rPr lang="en-GB" b="1" kern="1200" dirty="0"/>
              <a:t>billion euros. </a:t>
            </a:r>
            <a:r>
              <a:rPr lang="en-GB" kern="1200" dirty="0"/>
              <a:t>Our most important commissioning party is the</a:t>
            </a:r>
            <a:r>
              <a:rPr lang="en-GB" dirty="0"/>
              <a:t> </a:t>
            </a:r>
            <a:r>
              <a:rPr lang="en-GB" b="1" kern="1200" dirty="0"/>
              <a:t>German Federal Ministry for Economic Cooperation and Development (BMZ)</a:t>
            </a:r>
            <a:r>
              <a:rPr lang="en-GB" kern="1200" dirty="0"/>
              <a:t>, which accounted for</a:t>
            </a:r>
            <a:r>
              <a:rPr lang="en-GB" dirty="0"/>
              <a:t> </a:t>
            </a:r>
            <a:r>
              <a:rPr lang="en-GB" b="1" kern="1200" dirty="0"/>
              <a:t>almost </a:t>
            </a:r>
            <a:r>
              <a:rPr lang="en-GB" b="1" dirty="0"/>
              <a:t>2,7 </a:t>
            </a:r>
            <a:r>
              <a:rPr lang="en-GB" b="1" kern="1200" dirty="0"/>
              <a:t>billion euros</a:t>
            </a:r>
            <a:r>
              <a:rPr lang="en-GB" dirty="0"/>
              <a:t> </a:t>
            </a:r>
            <a:r>
              <a:rPr lang="en-GB" kern="1200" dirty="0"/>
              <a:t>of our income in the public-benefit business area.</a:t>
            </a:r>
            <a:endParaRPr lang="en-US" kern="1200" dirty="0"/>
          </a:p>
          <a:p>
            <a:pPr marL="0" indent="0" defTabSz="966612" fontAlgn="base">
              <a:spcBef>
                <a:spcPct val="0"/>
              </a:spcBef>
              <a:spcAft>
                <a:spcPct val="0"/>
              </a:spcAft>
              <a:buClrTx/>
              <a:buSzTx/>
              <a:defRPr/>
            </a:pPr>
            <a:endParaRPr lang="de-DE" b="0" dirty="0">
              <a:solidFill>
                <a:schemeClr val="tx1"/>
              </a:solidFill>
            </a:endParaRPr>
          </a:p>
          <a:p>
            <a:endParaRPr lang="de-DE" dirty="0"/>
          </a:p>
        </p:txBody>
      </p:sp>
      <p:sp>
        <p:nvSpPr>
          <p:cNvPr id="4" name="Foliennummernplatzhalter 3"/>
          <p:cNvSpPr>
            <a:spLocks noGrp="1"/>
          </p:cNvSpPr>
          <p:nvPr>
            <p:ph type="sldNum" sz="quarter" idx="10"/>
          </p:nvPr>
        </p:nvSpPr>
        <p:spPr/>
        <p:txBody>
          <a:bodyPr/>
          <a:lstStyle/>
          <a:p>
            <a:fld id="{4045F879-0589-40D4-B0E5-B74D0CAD5C6C}" type="slidenum">
              <a:rPr lang="de-DE" smtClean="0"/>
              <a:t>2</a:t>
            </a:fld>
            <a:endParaRPr lang="de-DE"/>
          </a:p>
        </p:txBody>
      </p:sp>
    </p:spTree>
    <p:extLst>
      <p:ext uri="{BB962C8B-B14F-4D97-AF65-F5344CB8AC3E}">
        <p14:creationId xmlns:p14="http://schemas.microsoft.com/office/powerpoint/2010/main" val="285911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the fourth industrial revolution has begun and will be essentially completed in the most developed industrial countries by 2035. According to the progress report of the </a:t>
            </a:r>
            <a:r>
              <a:rPr lang="en-US" dirty="0" err="1"/>
              <a:t>Plattform</a:t>
            </a:r>
            <a:r>
              <a:rPr lang="en-US" dirty="0"/>
              <a:t> </a:t>
            </a:r>
            <a:r>
              <a:rPr lang="en-US" dirty="0" err="1"/>
              <a:t>Industrie</a:t>
            </a:r>
            <a:r>
              <a:rPr lang="en-US" dirty="0"/>
              <a:t> 4.0 (2020), 59 percent of German industrial companies with more than 100 employees already use Industry 4.0 applications. In the course of Industry 4.0, 73 percent of companies would not only change individual processes, but entire business models. The COVID-19 virus has not slowed down this development but accelerates it – because digitization allows us to better deal with the crisis and get out of it faster. The fourth industrial revolution is characterized by comprehensive digitization and networking of all production stages up to self-learning self-organization in a company (machine learning, artificial intelligence, Internet of Things). The impact will be profound and far-reaching and has the potential to fundamentally change the way in which the production and consumption of goods and services across the entire value chain and the entire product life cycle are shaped economically, socially and culturally in many regions of the world. In its 2016 research report, the Institute for Employment Research (IAB) expects Germany to lose around 1,500,000 jobs by 2025, but this is offset by the expected creation of around 1,500,000 new jobs. However, the employees who lose their jobs are only partially qualified for one of the new jobs. Thus, even in an economically successful industrial state, disruptive change requires enormous adjustment efforts. On the other hand, there are countries and regions that do not have the appropriate technological basis, educational and university structures, the necessary investment capital or involvement in R&amp;D networks. This applies in particular to sub-Saharan Africa, but also parts of Latin America or Central and South Asia. But even for emerging markets, it has now become apparent that they can hardly keep up and are being left behind again after a phase of catching up development. Therefore, everywhere the consequences of the digital development can lead to (intensifying) existential crises. </a:t>
            </a:r>
          </a:p>
          <a:p>
            <a:endParaRPr lang="de-DE" dirty="0"/>
          </a:p>
        </p:txBody>
      </p:sp>
      <p:sp>
        <p:nvSpPr>
          <p:cNvPr id="4" name="Foliennummernplatzhalt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3</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5280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300" dirty="0">
                <a:latin typeface="Arial" panose="020B0604020202020204" pitchFamily="34" charset="0"/>
                <a:ea typeface="Calibri" panose="020F0502020204030204" pitchFamily="34" charset="0"/>
                <a:cs typeface="Arial" panose="020B0604020202020204" pitchFamily="34" charset="0"/>
              </a:rPr>
              <a:t>Thesis 1: The introduction of “Industry 4.0” is a disruptive process</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Wherever complex production processes prevail, digitalization, which has been further developed into Industry 4.0 through networking and artificial intelligence, will prevail. To a lesser extent, this also applies to services. Why is this development so attractive for companies and governments the like? For companies, the much higher effectiveness and productivity, and at the same time flexibility is highly attractive. Lot size one is the buzzword, Production lines can now produce very personalized and individual products instead of thousands of the same, without extra </a:t>
            </a:r>
            <a:r>
              <a:rPr lang="en-US" sz="1300" dirty="0" err="1">
                <a:latin typeface="Arial" panose="020B0604020202020204" pitchFamily="34" charset="0"/>
                <a:ea typeface="Calibri" panose="020F0502020204030204" pitchFamily="34" charset="0"/>
                <a:cs typeface="Arial" panose="020B0604020202020204" pitchFamily="34" charset="0"/>
              </a:rPr>
              <a:t>kosts</a:t>
            </a:r>
            <a:r>
              <a:rPr lang="en-US" sz="1300" dirty="0">
                <a:latin typeface="Arial" panose="020B0604020202020204" pitchFamily="34" charset="0"/>
                <a:ea typeface="Calibri" panose="020F0502020204030204" pitchFamily="34" charset="0"/>
                <a:cs typeface="Arial" panose="020B0604020202020204" pitchFamily="34" charset="0"/>
              </a:rPr>
              <a:t>. Digitalization also allows for reducing costs and risks and at the same time increasing margins. That makes the platform economy so attractive. Industrial automation is one of the world's most dynamic growth markets. For example, about 30% of German mechanical engineering products are already software or automation technology. At the heart of this technology push are the automation of increasingly complex work tasks and new intelligent production processes that are networked with each other, exchange information and are partly capable of learning (Internet of Things in combination with artificial intelligence). Especially in Germany, this view is generally shared in the economy. However, this is not an evolutionary development of computerization and automation, but a revolutionary, disruptive development. Due to the exponentially increasing number of sensors, the digitization of potentially all things and their networking with each other and with people, the digital control of the entire economic process across the entire value chain and thus from networked services over research &amp; development to product design and marketing, to production, to recycling and disposal is made possible for the first time. Artificial intelligence (AI) could bring about a real leap in global productivity – a pillar of the 4th Industrial Revolution – with significant impacts on humanity and the planet, as significant as water vapor and electricity. There is great potential to generate societal benefits for human welfare, but the risks of harm are also high. In the worst case, it could be used for nefarious and destructive purposes. Which path is taken depends heavily on political decisions. Companies are challenged to develop new business models in order to remain competitive. For us as development workers, the question is: can developing countries profit from the new development, how can we support this and if the negative effects (e. g. on jobs) prevail, how can we buffer this and protect our partners from those negative effects.</a:t>
            </a:r>
            <a:endParaRPr lang="de-DE" sz="1300" dirty="0">
              <a:latin typeface="Arial" panose="020B0604020202020204" pitchFamily="34" charset="0"/>
              <a:ea typeface="Calibri" panose="020F0502020204030204" pitchFamily="34" charset="0"/>
              <a:cs typeface="Arial" panose="020B0604020202020204" pitchFamily="34" charset="0"/>
            </a:endParaRPr>
          </a:p>
        </p:txBody>
      </p:sp>
      <p:sp>
        <p:nvSpPr>
          <p:cNvPr id="4" name="Foliennummernplatzhalt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4</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97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300" dirty="0">
                <a:latin typeface="Arial" panose="020B0604020202020204" pitchFamily="34" charset="0"/>
                <a:ea typeface="Calibri" panose="020F0502020204030204" pitchFamily="34" charset="0"/>
                <a:cs typeface="Arial" panose="020B0604020202020204" pitchFamily="34" charset="0"/>
              </a:rPr>
              <a:t>Standards in digitization are not considered technically (e.g. DIN), but in the broader sense as guidelines, voluntary commitments, standards, regulations (soft law), but also as laws and agreements (hard law) (of the partner governments), with which we lay down uniform specifications, guidelines or framework conditions for a social, ecological, sustainable, human-centered approach to digitalization. Standards are therefore of essential importance for the further development of digitalization in our partner countries and even in Germany.</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 </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Digital as a standard in development cooperation has been implemented at GIZ since 2017/18. The Digital Principles were ratified by GIZ in 2018 and thus provide the guidelines for all projects that use digital solutions.</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 </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The </a:t>
            </a:r>
            <a:r>
              <a:rPr lang="en-US" sz="1300" b="1"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Principles for Digital Development</a:t>
            </a:r>
            <a:r>
              <a:rPr lang="en-US" sz="1300" dirty="0">
                <a:latin typeface="Arial" panose="020B0604020202020204" pitchFamily="34" charset="0"/>
                <a:ea typeface="Calibri" panose="020F0502020204030204" pitchFamily="34" charset="0"/>
                <a:cs typeface="Arial" panose="020B0604020202020204" pitchFamily="34" charset="0"/>
              </a:rPr>
              <a:t> are guidelines for achieving a sustainable impact of digital technologies in development programs. The BMZ wants to make digital development cooperation successful, efficient and effective. In order to follow guidelines for the planning and implementation of effective digital approaches, the state implementing </a:t>
            </a:r>
            <a:r>
              <a:rPr lang="en-US" sz="1300" dirty="0" err="1">
                <a:latin typeface="Arial" panose="020B0604020202020204" pitchFamily="34" charset="0"/>
                <a:ea typeface="Calibri" panose="020F0502020204030204" pitchFamily="34" charset="0"/>
                <a:cs typeface="Arial" panose="020B0604020202020204" pitchFamily="34" charset="0"/>
              </a:rPr>
              <a:t>organisations</a:t>
            </a:r>
            <a:r>
              <a:rPr lang="en-US" sz="1300" dirty="0">
                <a:latin typeface="Arial" panose="020B0604020202020204" pitchFamily="34" charset="0"/>
                <a:ea typeface="Calibri" panose="020F0502020204030204" pitchFamily="34" charset="0"/>
                <a:cs typeface="Arial" panose="020B0604020202020204" pitchFamily="34" charset="0"/>
              </a:rPr>
              <a:t> KfW and GIZ, among others, signed the commitment to the Principles for Digital Development of the Digital Impact Alliance (DIAL).</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 </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o Design with the User</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o Understand the Existing Ecosystem</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s-ES" sz="1300" dirty="0">
                <a:latin typeface="Arial" panose="020B0604020202020204" pitchFamily="34" charset="0"/>
                <a:ea typeface="Calibri" panose="020F0502020204030204" pitchFamily="34" charset="0"/>
                <a:cs typeface="Arial" panose="020B0604020202020204" pitchFamily="34" charset="0"/>
              </a:rPr>
              <a:t>o </a:t>
            </a:r>
            <a:r>
              <a:rPr lang="es-ES" sz="1300" dirty="0" err="1">
                <a:latin typeface="Arial" panose="020B0604020202020204" pitchFamily="34" charset="0"/>
                <a:ea typeface="Calibri" panose="020F0502020204030204" pitchFamily="34" charset="0"/>
                <a:cs typeface="Arial" panose="020B0604020202020204" pitchFamily="34" charset="0"/>
              </a:rPr>
              <a:t>Design</a:t>
            </a:r>
            <a:r>
              <a:rPr lang="es-ES" sz="1300" dirty="0">
                <a:latin typeface="Arial" panose="020B0604020202020204" pitchFamily="34" charset="0"/>
                <a:ea typeface="Calibri" panose="020F0502020204030204" pitchFamily="34" charset="0"/>
                <a:cs typeface="Arial" panose="020B0604020202020204" pitchFamily="34" charset="0"/>
              </a:rPr>
              <a:t> </a:t>
            </a:r>
            <a:r>
              <a:rPr lang="es-ES" sz="1300" dirty="0" err="1">
                <a:latin typeface="Arial" panose="020B0604020202020204" pitchFamily="34" charset="0"/>
                <a:ea typeface="Calibri" panose="020F0502020204030204" pitchFamily="34" charset="0"/>
                <a:cs typeface="Arial" panose="020B0604020202020204" pitchFamily="34" charset="0"/>
              </a:rPr>
              <a:t>for</a:t>
            </a:r>
            <a:r>
              <a:rPr lang="es-ES" sz="1300" dirty="0">
                <a:latin typeface="Arial" panose="020B0604020202020204" pitchFamily="34" charset="0"/>
                <a:ea typeface="Calibri" panose="020F0502020204030204" pitchFamily="34" charset="0"/>
                <a:cs typeface="Arial" panose="020B0604020202020204" pitchFamily="34" charset="0"/>
              </a:rPr>
              <a:t> </a:t>
            </a:r>
            <a:r>
              <a:rPr lang="es-ES" sz="1300" dirty="0" err="1">
                <a:latin typeface="Arial" panose="020B0604020202020204" pitchFamily="34" charset="0"/>
                <a:ea typeface="Calibri" panose="020F0502020204030204" pitchFamily="34" charset="0"/>
                <a:cs typeface="Arial" panose="020B0604020202020204" pitchFamily="34" charset="0"/>
              </a:rPr>
              <a:t>Scale</a:t>
            </a:r>
            <a:r>
              <a:rPr lang="es-ES" sz="1300" dirty="0">
                <a:latin typeface="Arial" panose="020B0604020202020204" pitchFamily="34" charset="0"/>
                <a:ea typeface="Calibri" panose="020F0502020204030204" pitchFamily="34" charset="0"/>
                <a:cs typeface="Arial" panose="020B0604020202020204" pitchFamily="34" charset="0"/>
              </a:rPr>
              <a:t> </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s-ES" sz="1300" dirty="0">
                <a:latin typeface="Arial" panose="020B0604020202020204" pitchFamily="34" charset="0"/>
                <a:ea typeface="Calibri" panose="020F0502020204030204" pitchFamily="34" charset="0"/>
                <a:cs typeface="Arial" panose="020B0604020202020204" pitchFamily="34" charset="0"/>
              </a:rPr>
              <a:t>o </a:t>
            </a:r>
            <a:r>
              <a:rPr lang="es-ES" sz="1300" dirty="0" err="1">
                <a:latin typeface="Arial" panose="020B0604020202020204" pitchFamily="34" charset="0"/>
                <a:ea typeface="Calibri" panose="020F0502020204030204" pitchFamily="34" charset="0"/>
                <a:cs typeface="Arial" panose="020B0604020202020204" pitchFamily="34" charset="0"/>
              </a:rPr>
              <a:t>Build</a:t>
            </a:r>
            <a:r>
              <a:rPr lang="es-ES" sz="1300" dirty="0">
                <a:latin typeface="Arial" panose="020B0604020202020204" pitchFamily="34" charset="0"/>
                <a:ea typeface="Calibri" panose="020F0502020204030204" pitchFamily="34" charset="0"/>
                <a:cs typeface="Arial" panose="020B0604020202020204" pitchFamily="34" charset="0"/>
              </a:rPr>
              <a:t> </a:t>
            </a:r>
            <a:r>
              <a:rPr lang="es-ES" sz="1300" dirty="0" err="1">
                <a:latin typeface="Arial" panose="020B0604020202020204" pitchFamily="34" charset="0"/>
                <a:ea typeface="Calibri" panose="020F0502020204030204" pitchFamily="34" charset="0"/>
                <a:cs typeface="Arial" panose="020B0604020202020204" pitchFamily="34" charset="0"/>
              </a:rPr>
              <a:t>for</a:t>
            </a:r>
            <a:r>
              <a:rPr lang="es-ES" sz="1300" dirty="0">
                <a:latin typeface="Arial" panose="020B0604020202020204" pitchFamily="34" charset="0"/>
                <a:ea typeface="Calibri" panose="020F0502020204030204" pitchFamily="34" charset="0"/>
                <a:cs typeface="Arial" panose="020B0604020202020204" pitchFamily="34" charset="0"/>
              </a:rPr>
              <a:t> </a:t>
            </a:r>
            <a:r>
              <a:rPr lang="es-ES" sz="1300" dirty="0" err="1">
                <a:latin typeface="Arial" panose="020B0604020202020204" pitchFamily="34" charset="0"/>
                <a:ea typeface="Calibri" panose="020F0502020204030204" pitchFamily="34" charset="0"/>
                <a:cs typeface="Arial" panose="020B0604020202020204" pitchFamily="34" charset="0"/>
              </a:rPr>
              <a:t>Sustainability</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o Be Data Driven</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o Use Open Data &amp; Standards, Free Or Open Source Software &amp; Open Innovation</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o Reuse and Improve</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o Address Privacy and Security</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o Be Collaborative</a:t>
            </a:r>
          </a:p>
          <a:p>
            <a:endParaRPr lang="en-US"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For project preparation and implementation, basic principles such as "Do no harm" or "Leave no one behind" apply, also to digital solutions. In order to rule out unintended negative effects of digital solutions and exploit potential, GIZ has developed an internal "Safeguards and Gender Management System" that is also relevant for projects with regard to digitalization.</a:t>
            </a:r>
          </a:p>
          <a:p>
            <a:r>
              <a:rPr lang="en-US" sz="1300" dirty="0">
                <a:latin typeface="Arial" panose="020B0604020202020204" pitchFamily="34" charset="0"/>
                <a:ea typeface="Calibri" panose="020F0502020204030204" pitchFamily="34" charset="0"/>
                <a:cs typeface="Arial" panose="020B0604020202020204" pitchFamily="34" charset="0"/>
              </a:rPr>
              <a:t>I will give some examples for digitalization projects later.</a:t>
            </a:r>
            <a:endParaRPr lang="de-DE" sz="1300" dirty="0">
              <a:latin typeface="Arial" panose="020B0604020202020204" pitchFamily="34" charset="0"/>
              <a:ea typeface="Calibri" panose="020F0502020204030204" pitchFamily="34" charset="0"/>
              <a:cs typeface="Arial" panose="020B0604020202020204" pitchFamily="34" charset="0"/>
            </a:endParaRPr>
          </a:p>
          <a:p>
            <a:endParaRPr lang="de-DE" sz="1300" dirty="0">
              <a:latin typeface="Arial" panose="020B0604020202020204" pitchFamily="34" charset="0"/>
              <a:ea typeface="Calibri" panose="020F0502020204030204" pitchFamily="34" charset="0"/>
              <a:cs typeface="Arial" panose="020B0604020202020204" pitchFamily="34" charset="0"/>
            </a:endParaRPr>
          </a:p>
        </p:txBody>
      </p:sp>
      <p:sp>
        <p:nvSpPr>
          <p:cNvPr id="4" name="Foliennummernplatzhalt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5</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1342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Thesis 2: On global level, jobs will get lost, especially in emerging markets</a:t>
            </a:r>
          </a:p>
          <a:p>
            <a:r>
              <a:rPr lang="en-US" dirty="0"/>
              <a:t>Digitalization, networking and artificial intelligence tend to lead to poorly secured and lower-paid jobs (especially in the platform economies) and cause a massive change in job descriptions by increasing overall productivity, but especially in labor productivity. Simple work, but increasingly also more complex and creative workflows, are done by machines. At the same time, new, technically more demanding jobs are created, but usually not in the same number. In contrast to the transition from agrarian society to industrial society and the transition to a service society, the digital transformation affects all three sectors equally, so that – if no political countermeasures are taken – more and more jobs will be lost net. After the initially very negative forecasts by Frey &amp; Osborne in 2013, there are also more differentiated voices from Boston Consulting to the Hans </a:t>
            </a:r>
            <a:r>
              <a:rPr lang="en-US" dirty="0" err="1"/>
              <a:t>Böckler</a:t>
            </a:r>
            <a:r>
              <a:rPr lang="en-US" dirty="0"/>
              <a:t> Foundation in recent times, which at least give the all-clear for industrialized countries in the medium term, such as the Market Economy Foundation, McKinsey and the World Bank Group. For developing countries, the situation looks bleaker and in the medium term, the previously promising emerging economies will suffer particularly well. It is also very important to realize that shifting work from one sector to another could be particularly difficult in labor markets of developing countries, such as India, which is experiencing massive labor market disruptions. Some examples of German development cooperation:</a:t>
            </a:r>
          </a:p>
          <a:p>
            <a:endParaRPr lang="en-US" dirty="0"/>
          </a:p>
          <a:p>
            <a:r>
              <a:rPr lang="en-US" dirty="0"/>
              <a:t>Artificial Intelligence (AI)</a:t>
            </a:r>
          </a:p>
          <a:p>
            <a:endParaRPr lang="en-US" dirty="0"/>
          </a:p>
          <a:p>
            <a:r>
              <a:rPr lang="en-US" dirty="0"/>
              <a:t>- =Government recommendations for value-based, sustainable standards for AI</a:t>
            </a:r>
          </a:p>
          <a:p>
            <a:endParaRPr lang="en-US" dirty="0"/>
          </a:p>
          <a:p>
            <a:r>
              <a:rPr lang="en-US" dirty="0"/>
              <a:t>- Project example FAIR Forward (SV/GV Digitalization): Supports several partner countries in promoting sustainable AI regulations and supporting local ecosystems by building competencies, identifying use cases and creating framework conditions.</a:t>
            </a:r>
          </a:p>
          <a:p>
            <a:endParaRPr lang="en-US" dirty="0"/>
          </a:p>
          <a:p>
            <a:r>
              <a:rPr lang="en-US" dirty="0"/>
              <a:t>- Among other things, Fair Forward is working to identify and counteract gender bias in artificial intelligence and machine learning.</a:t>
            </a:r>
          </a:p>
          <a:p>
            <a:endParaRPr lang="en-US" dirty="0"/>
          </a:p>
          <a:p>
            <a:r>
              <a:rPr lang="en-US" dirty="0"/>
              <a:t>- Examples: supporting the ethical AI framework in Uganda and Ghana or in the development of national artificial intelligence policy in the Republic of Rwanda.</a:t>
            </a:r>
          </a:p>
          <a:p>
            <a:endParaRPr lang="en-US" dirty="0"/>
          </a:p>
          <a:p>
            <a:r>
              <a:rPr lang="en-US" sz="1900" b="1" dirty="0">
                <a:latin typeface="Arial" panose="020B0604020202020204" pitchFamily="34" charset="0"/>
                <a:ea typeface="Calibri" panose="020F0502020204030204" pitchFamily="34" charset="0"/>
                <a:cs typeface="Arial" panose="020B0604020202020204" pitchFamily="34" charset="0"/>
              </a:rPr>
              <a:t>Promoting fair work on digital platforms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Project: Gig Economy Flagship (SV/GV Digitalization) promotes fair work in the gig economy / platform economy at the level of employees, platforms and important actors from politics, business and civil society.</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The Gig Economy Flagship promotes fair work on digital platforms while counteracting unfair practices. The flagship works closely with the </a:t>
            </a:r>
            <a:r>
              <a:rPr lang="en-US" sz="1900" dirty="0" err="1">
                <a:latin typeface="Arial" panose="020B0604020202020204" pitchFamily="34" charset="0"/>
                <a:ea typeface="Calibri" panose="020F0502020204030204" pitchFamily="34" charset="0"/>
                <a:cs typeface="Arial" panose="020B0604020202020204" pitchFamily="34" charset="0"/>
              </a:rPr>
              <a:t>Fairwork</a:t>
            </a:r>
            <a:r>
              <a:rPr lang="en-US" sz="1900" dirty="0">
                <a:latin typeface="Arial" panose="020B0604020202020204" pitchFamily="34" charset="0"/>
                <a:ea typeface="Calibri" panose="020F0502020204030204" pitchFamily="34" charset="0"/>
                <a:cs typeface="Arial" panose="020B0604020202020204" pitchFamily="34" charset="0"/>
              </a:rPr>
              <a:t> project founded by the Oxford Internet Institute, which evaluates digital job placement platforms against five principles of fair work through a global network of researchers in over 20 countries. </a:t>
            </a:r>
            <a:endParaRPr lang="en-US" dirty="0"/>
          </a:p>
          <a:p>
            <a:endParaRPr lang="en-US" dirty="0"/>
          </a:p>
          <a:p>
            <a:endParaRPr lang="de-DE" dirty="0"/>
          </a:p>
        </p:txBody>
      </p:sp>
      <p:sp>
        <p:nvSpPr>
          <p:cNvPr id="4" name="Foliennummernplatzhalt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6</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7527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300" dirty="0">
                <a:latin typeface="Arial" panose="020B0604020202020204" pitchFamily="34" charset="0"/>
                <a:ea typeface="Calibri" panose="020F0502020204030204" pitchFamily="34" charset="0"/>
                <a:cs typeface="Arial" panose="020B0604020202020204" pitchFamily="34" charset="0"/>
              </a:rPr>
              <a:t>Thesis 3: Global value chains are restructuring themselves in the sense of reshoring</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Under normal economic conditions, the international division of </a:t>
            </a:r>
            <a:r>
              <a:rPr lang="en-US" sz="1300" dirty="0" err="1">
                <a:latin typeface="Arial" panose="020B0604020202020204" pitchFamily="34" charset="0"/>
                <a:ea typeface="Calibri" panose="020F0502020204030204" pitchFamily="34" charset="0"/>
                <a:cs typeface="Arial" panose="020B0604020202020204" pitchFamily="34" charset="0"/>
              </a:rPr>
              <a:t>labour</a:t>
            </a:r>
            <a:r>
              <a:rPr lang="en-US" sz="1300" dirty="0">
                <a:latin typeface="Arial" panose="020B0604020202020204" pitchFamily="34" charset="0"/>
                <a:ea typeface="Calibri" panose="020F0502020204030204" pitchFamily="34" charset="0"/>
                <a:cs typeface="Arial" panose="020B0604020202020204" pitchFamily="34" charset="0"/>
              </a:rPr>
              <a:t> is the most efficient mode of production, provided that all factors of production are mobile. However, this is not true for the </a:t>
            </a:r>
            <a:r>
              <a:rPr lang="en-US" sz="1300" dirty="0" err="1">
                <a:latin typeface="Arial" panose="020B0604020202020204" pitchFamily="34" charset="0"/>
                <a:ea typeface="Calibri" panose="020F0502020204030204" pitchFamily="34" charset="0"/>
                <a:cs typeface="Arial" panose="020B0604020202020204" pitchFamily="34" charset="0"/>
              </a:rPr>
              <a:t>labour</a:t>
            </a:r>
            <a:r>
              <a:rPr lang="en-US" sz="1300" dirty="0">
                <a:latin typeface="Arial" panose="020B0604020202020204" pitchFamily="34" charset="0"/>
                <a:ea typeface="Calibri" panose="020F0502020204030204" pitchFamily="34" charset="0"/>
                <a:cs typeface="Arial" panose="020B0604020202020204" pitchFamily="34" charset="0"/>
              </a:rPr>
              <a:t> factor even in normal times and COVID-19 has shown that the resilience of the economy in crises also depends on the security of the ability to deliver and the openness of trade routes, so that a certain degree of regionalization and even re-nationalization can be rational. Digitalization can support this. McKinsey estimates this effect (after COVID-19) to be that – taking into account industrial economic decisions and national policy priorities – 16 to 26% of global goods exports worth US$2.9 trillion to US$4.6 trillion will change production countries over the next 5 years if companies restructure their supply networks. This is still quite inaccurate, but still in the midst of the COVID-19 pandemic, it is hardly to be expected otherwise. However, the order of magnitude exceeds exports from developing countries and will become highly relevant for them. Another figure reinforces this impression: 93% of the CEOs of leading companies in global value chains plan to increase resilience. A similar analysis is being carried out by the European Central Bank, which predicts a drastic transformation of global value chains in the next decade. As a result, the competitiveness of production sites worldwide is once again changing considerably. Production in industrialized countries is becoming competitive again, as the location factor labor costs loses importance and factors such as political and energy security (think about the new geopolitical developments with the Russian Ukraine war as a starting point) and, in particular, market/customer proximity gain relative importance. The relocation of production to emerging and developing countries will thus be reversed, at least in part (reshoring), as contract processing tends to lose importance. Short delivery routes and quality and safety considerations are becoming more important than reducing cost advantages, while risks remain the same, especially in poorer developing countries. Some partner countries might gain more bargaining power since the geopolitical changes took place, especially countries with resources or with strategic importance for trade routes.</a:t>
            </a:r>
            <a:endParaRPr lang="de-DE" dirty="0"/>
          </a:p>
        </p:txBody>
      </p:sp>
      <p:sp>
        <p:nvSpPr>
          <p:cNvPr id="4" name="Foliennummernplatzhalt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7</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4700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300" dirty="0">
                <a:latin typeface="Arial" panose="020B0604020202020204" pitchFamily="34" charset="0"/>
                <a:ea typeface="Calibri" panose="020F0502020204030204" pitchFamily="34" charset="0"/>
                <a:cs typeface="Arial" panose="020B0604020202020204" pitchFamily="34" charset="0"/>
              </a:rPr>
              <a:t>Thesis 4: Regional markets emerge for regional value chains</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However, individualized production and automation can also make regional production more efficient, so that it could pay off at locations close to wealthy customers, including in urban centers of developing and emerging countries. According to UNCTAD, it is not yet clear how digitalization will affect value chains, and whether these effects will always look the same. On the one hand, increasing digitalization could require less presence of the investor in the target country. On the other hand, there could be digital, more customer-oriented products &amp; services closer to the customer. In any case, new players are emerging who no longer sell products, but provide services that are licensed. The involvement of local companies is therefore possible, but not mandatory - an exclusion of many through higher quality requirements is unfortunately also possible. Examples of German development cooperation:</a:t>
            </a:r>
          </a:p>
          <a:p>
            <a:endParaRPr lang="en-US" sz="1300" dirty="0">
              <a:latin typeface="Arial" panose="020B0604020202020204" pitchFamily="34" charset="0"/>
              <a:ea typeface="Calibri" panose="020F0502020204030204" pitchFamily="34" charset="0"/>
              <a:cs typeface="Arial" panose="020B0604020202020204" pitchFamily="34" charset="0"/>
            </a:endParaRPr>
          </a:p>
          <a:p>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900" b="1" dirty="0">
                <a:latin typeface="Arial" panose="020B0604020202020204" pitchFamily="34" charset="0"/>
                <a:ea typeface="Calibri" panose="020F0502020204030204" pitchFamily="34" charset="0"/>
                <a:cs typeface="Arial" panose="020B0604020202020204" pitchFamily="34" charset="0"/>
              </a:rPr>
              <a:t>Data Economy / </a:t>
            </a:r>
            <a:r>
              <a:rPr lang="en-US" sz="1900" b="1" dirty="0" err="1">
                <a:latin typeface="Arial" panose="020B0604020202020204" pitchFamily="34" charset="0"/>
                <a:ea typeface="Calibri" panose="020F0502020204030204" pitchFamily="34" charset="0"/>
                <a:cs typeface="Arial" panose="020B0604020202020204" pitchFamily="34" charset="0"/>
              </a:rPr>
              <a:t>Datenwirtschaft</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 Legal framework for data, data regulation, laying the foundations for integrated data markets</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Project example Data Economy Flagship (SV/GV Digitalization): Promotes the development of a data-driven economy by driving the implementation of data regulation and testing the sharing of data to drive local innovation to support local value creation.</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The Data Economy Flagship improves the conditions for a value-added data economy that benefits all citizens of AU countries who (will) use data-based services and products.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b="1" dirty="0">
                <a:latin typeface="Arial" panose="020B0604020202020204" pitchFamily="34" charset="0"/>
                <a:ea typeface="Calibri" panose="020F0502020204030204" pitchFamily="34" charset="0"/>
                <a:cs typeface="Arial" panose="020B0604020202020204" pitchFamily="34" charset="0"/>
              </a:rPr>
              <a:t>Strengthening a secure and fair digital transformation by educating politicians and decision-makers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Project: Smart Africa Digital Academy (SADA) (SV/GV Digitalization)</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SADA is committed to better policy measures for more affordable, secure, inclusive and sustainable accessibility and connectivity to/for digital transformation.</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Using the ITU (The International Telecommunication Union, the United Nations specialized agency for information and communication technologies), SADA focuses on policy makers and other stakeholders who actively contribute to improving the framework conditions (policies, regulations) for digital transformation with a view to fair and affordable access to the Internet and digital services.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r>
              <a:rPr lang="en-US" sz="1900" b="1" dirty="0">
                <a:latin typeface="Arial" panose="020B0604020202020204" pitchFamily="34" charset="0"/>
                <a:ea typeface="Calibri" panose="020F0502020204030204" pitchFamily="34" charset="0"/>
                <a:cs typeface="Arial" panose="020B0604020202020204" pitchFamily="34" charset="0"/>
              </a:rPr>
              <a:t>Blockchain Partnerships / Sustainable Design of Blockchain Solutions (SV/GV Digitization)</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 Promoting the scalable and sustainable use of blockchain technology</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Politicians, technology companies and civil society in the partner countries should be enabled to critically examine the applicability of blockchain technology in the local context and to use the disruptive potential of blockchain technology effectively and efficiently for the economy and society.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b="1" dirty="0">
                <a:latin typeface="Arial" panose="020B0604020202020204" pitchFamily="34" charset="0"/>
                <a:ea typeface="Calibri" panose="020F0502020204030204" pitchFamily="34" charset="0"/>
                <a:cs typeface="Arial" panose="020B0604020202020204" pitchFamily="34" charset="0"/>
              </a:rPr>
              <a:t>Digital policy as an independent field of action (in bilateral projects)</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 Political design of the framework conditions in favor of a fair and socially just, inclusive digital transformation.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Example projects:</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o </a:t>
            </a:r>
            <a:r>
              <a:rPr lang="en-US" sz="1900" dirty="0" err="1">
                <a:latin typeface="Arial" panose="020B0604020202020204" pitchFamily="34" charset="0"/>
                <a:ea typeface="Calibri" panose="020F0502020204030204" pitchFamily="34" charset="0"/>
                <a:cs typeface="Arial" panose="020B0604020202020204" pitchFamily="34" charset="0"/>
              </a:rPr>
              <a:t>Harmonisation</a:t>
            </a:r>
            <a:r>
              <a:rPr lang="en-US" sz="1900" dirty="0">
                <a:latin typeface="Arial" panose="020B0604020202020204" pitchFamily="34" charset="0"/>
                <a:ea typeface="Calibri" panose="020F0502020204030204" pitchFamily="34" charset="0"/>
                <a:cs typeface="Arial" panose="020B0604020202020204" pitchFamily="34" charset="0"/>
              </a:rPr>
              <a:t> of competition policy, e.g. on digitally provided services and in the digital platform economy (example project: "Promoting competitiveness in the framework of the ASEAN Integration Initiative")</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o Digital Centre Rwanda: Advising the government on the development of a national AI strategy.</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o Digital Centre Tunisia: Advising the Ministry of ICT and Communications on the introduction of e-payment modalities for public services.</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o </a:t>
            </a:r>
            <a:r>
              <a:rPr lang="en-US" sz="1900" dirty="0" err="1">
                <a:latin typeface="Arial" panose="020B0604020202020204" pitchFamily="34" charset="0"/>
                <a:ea typeface="Calibri" panose="020F0502020204030204" pitchFamily="34" charset="0"/>
                <a:cs typeface="Arial" panose="020B0604020202020204" pitchFamily="34" charset="0"/>
              </a:rPr>
              <a:t>Datacipation</a:t>
            </a:r>
            <a:r>
              <a:rPr lang="en-US" sz="1900" dirty="0">
                <a:latin typeface="Arial" panose="020B0604020202020204" pitchFamily="34" charset="0"/>
                <a:ea typeface="Calibri" panose="020F0502020204030204" pitchFamily="34" charset="0"/>
                <a:cs typeface="Arial" panose="020B0604020202020204" pitchFamily="34" charset="0"/>
              </a:rPr>
              <a:t> (SV Governance in cooperation with GIZ Ethiopia): Analysis and processing of cross-border legal challenges in the field of digital policy on the African continent. Focus on data governance and data policy issues, promotion of knowledge dialogues between African and European actors in digital policy</a:t>
            </a:r>
          </a:p>
          <a:p>
            <a:endParaRPr lang="en-US" sz="1900" dirty="0">
              <a:latin typeface="Arial" panose="020B0604020202020204" pitchFamily="34" charset="0"/>
              <a:ea typeface="Calibri" panose="020F0502020204030204" pitchFamily="34" charset="0"/>
              <a:cs typeface="Arial" panose="020B0604020202020204" pitchFamily="34" charset="0"/>
            </a:endParaRPr>
          </a:p>
          <a:p>
            <a:r>
              <a:rPr lang="en-US" sz="1900" b="1" dirty="0">
                <a:latin typeface="Arial" panose="020B0604020202020204" pitchFamily="34" charset="0"/>
                <a:ea typeface="Calibri" panose="020F0502020204030204" pitchFamily="34" charset="0"/>
                <a:cs typeface="Arial" panose="020B0604020202020204" pitchFamily="34" charset="0"/>
              </a:rPr>
              <a:t>Standards for the Digital Transformation of the Financial Sector</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Policy advice on regulation as a basis for sustainable and responsible development in the digital financial sector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Advice on regulatory requirements for new digital financing mechanisms such as crowdfunding as well as supported technologies such as blockchain</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Privacy, Cyber Security, Digital ID</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Digital payment transactions</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Financial inclusion with blockchain</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Regulation of virtual assets (VA) such as cryptocurrencies</a:t>
            </a:r>
            <a:endParaRPr lang="de-DE" sz="1900" dirty="0">
              <a:latin typeface="Arial" panose="020B0604020202020204" pitchFamily="34" charset="0"/>
              <a:ea typeface="Calibri" panose="020F0502020204030204" pitchFamily="34" charset="0"/>
              <a:cs typeface="Arial" panose="020B0604020202020204" pitchFamily="34" charset="0"/>
            </a:endParaRPr>
          </a:p>
          <a:p>
            <a:endParaRPr lang="de-DE" sz="1900" dirty="0">
              <a:latin typeface="Arial" panose="020B0604020202020204" pitchFamily="34" charset="0"/>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8</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1523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300" dirty="0">
                <a:latin typeface="Arial" panose="020B0604020202020204" pitchFamily="34" charset="0"/>
                <a:ea typeface="Calibri" panose="020F0502020204030204" pitchFamily="34" charset="0"/>
                <a:cs typeface="Arial" panose="020B0604020202020204" pitchFamily="34" charset="0"/>
              </a:rPr>
              <a:t>Thesis 5: Only a few industrialized countries benefit from digitization</a:t>
            </a:r>
            <a:endParaRPr lang="de-DE" sz="1300" dirty="0">
              <a:latin typeface="Arial" panose="020B0604020202020204" pitchFamily="34" charset="0"/>
              <a:ea typeface="Calibri" panose="020F0502020204030204" pitchFamily="34" charset="0"/>
              <a:cs typeface="Arial" panose="020B0604020202020204" pitchFamily="34" charset="0"/>
            </a:endParaRPr>
          </a:p>
          <a:p>
            <a:r>
              <a:rPr lang="en-US" sz="1300" dirty="0">
                <a:latin typeface="Arial" panose="020B0604020202020204" pitchFamily="34" charset="0"/>
                <a:ea typeface="Calibri" panose="020F0502020204030204" pitchFamily="34" charset="0"/>
                <a:cs typeface="Arial" panose="020B0604020202020204" pitchFamily="34" charset="0"/>
              </a:rPr>
              <a:t>Emerging markets are falling behind in the process of digitization, and only a few industrialized countries can meet the high demands on technology and data. One example is the semiconductor industry. This value chain is dominated by the USA, Taiwan, South Korea, Japan, Europe and, increasingly, China. Hallward-</a:t>
            </a:r>
            <a:r>
              <a:rPr lang="en-US" sz="1300" dirty="0" err="1">
                <a:latin typeface="Arial" panose="020B0604020202020204" pitchFamily="34" charset="0"/>
                <a:ea typeface="Calibri" panose="020F0502020204030204" pitchFamily="34" charset="0"/>
                <a:cs typeface="Arial" panose="020B0604020202020204" pitchFamily="34" charset="0"/>
              </a:rPr>
              <a:t>Driemeier</a:t>
            </a:r>
            <a:r>
              <a:rPr lang="en-US" sz="1300" dirty="0">
                <a:latin typeface="Arial" panose="020B0604020202020204" pitchFamily="34" charset="0"/>
                <a:ea typeface="Calibri" panose="020F0502020204030204" pitchFamily="34" charset="0"/>
                <a:cs typeface="Arial" panose="020B0604020202020204" pitchFamily="34" charset="0"/>
              </a:rPr>
              <a:t> and Nayyar of the World Bank Group see new technologies such as AI and changing characteristics of globalization as a significant negative factor for industrial, export-oriented development in emerging and developing countries. In particular, the combination of productivity growth and job promotion will not be able to keep its promises.</a:t>
            </a:r>
          </a:p>
          <a:p>
            <a:r>
              <a:rPr lang="en-US" sz="1300" dirty="0">
                <a:latin typeface="Arial" panose="020B0604020202020204" pitchFamily="34" charset="0"/>
                <a:ea typeface="Calibri" panose="020F0502020204030204" pitchFamily="34" charset="0"/>
                <a:cs typeface="Arial" panose="020B0604020202020204" pitchFamily="34" charset="0"/>
              </a:rPr>
              <a:t>I would like to pick up the title of this presentation at this point of time: </a:t>
            </a:r>
            <a:r>
              <a:rPr lang="en-US" sz="1300" kern="1400" spc="-53" dirty="0">
                <a:latin typeface="Arial" panose="020B0604020202020204" pitchFamily="34" charset="0"/>
                <a:ea typeface="Times New Roman" panose="02020603050405020304" pitchFamily="18" charset="0"/>
                <a:cs typeface="Times New Roman" panose="02020603050405020304" pitchFamily="18" charset="0"/>
              </a:rPr>
              <a:t>Old or New Hegemony? Well, the leading countries of the global capitalism, the western economies, still play an important role, also in this ongoing forth industrial revolution. But with China, a new player joined the scene. And some countries are attracted by the China-led coalition including Russia, Iran, several Arab and African countries, Cuba, Venezuela, Brazil, only to name the most important. “The west” has a weak position. It is not jet sure how this development will influence digitalization, especially cyber security and the use of digital weapons are obvious to be influenced.</a:t>
            </a:r>
          </a:p>
          <a:p>
            <a:endParaRPr lang="en-US" sz="1300" kern="1400" spc="-53" dirty="0">
              <a:latin typeface="Arial" panose="020B0604020202020204" pitchFamily="34" charset="0"/>
              <a:ea typeface="Calibri" panose="020F0502020204030204" pitchFamily="34" charset="0"/>
              <a:cs typeface="Times New Roman" panose="02020603050405020304" pitchFamily="18" charset="0"/>
            </a:endParaRPr>
          </a:p>
          <a:p>
            <a:r>
              <a:rPr lang="en-US" sz="1900" b="1" dirty="0">
                <a:latin typeface="Arial" panose="020B0604020202020204" pitchFamily="34" charset="0"/>
                <a:ea typeface="Calibri" panose="020F0502020204030204" pitchFamily="34" charset="0"/>
                <a:cs typeface="Arial" panose="020B0604020202020204" pitchFamily="34" charset="0"/>
              </a:rPr>
              <a:t>Cybersecurity / Data Protection</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Project: Trust4Cyber (SV/GV Digitalization): The aim of Trust4Cyber is that all relevant actors in the digital ecosystem have access to improved knowledge and methods for the implementation of human-centered cybersecurity.</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a:t>
            </a:r>
            <a:endParaRPr lang="de-DE" sz="1900" dirty="0">
              <a:latin typeface="Arial" panose="020B0604020202020204" pitchFamily="34" charset="0"/>
              <a:ea typeface="Calibri" panose="020F0502020204030204" pitchFamily="34" charset="0"/>
              <a:cs typeface="Arial" panose="020B0604020202020204" pitchFamily="34" charset="0"/>
            </a:endParaRPr>
          </a:p>
          <a:p>
            <a:r>
              <a:rPr lang="en-US" sz="1900" dirty="0">
                <a:latin typeface="Arial" panose="020B0604020202020204" pitchFamily="34" charset="0"/>
                <a:ea typeface="Calibri" panose="020F0502020204030204" pitchFamily="34" charset="0"/>
                <a:cs typeface="Arial" panose="020B0604020202020204" pitchFamily="34" charset="0"/>
              </a:rPr>
              <a:t>- Trust4Cyber specifically addresses the vulnerabilities of the cyber system by offering government, civil society and private sector actors in developing and emerging countries new insights for more cyber resilience. The use of the multi-stakeholder approach to better identify, respond and prevent cybersecurity challenges and to protect users of digital technologies from cyber attacks will be promoted and jointly tested under the flagship.</a:t>
            </a:r>
            <a:endParaRPr lang="de-DE" sz="1900" dirty="0">
              <a:latin typeface="Arial" panose="020B0604020202020204" pitchFamily="34" charset="0"/>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9</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89624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54"/>
        <p:cNvGrpSpPr/>
        <p:nvPr/>
      </p:nvGrpSpPr>
      <p:grpSpPr>
        <a:xfrm>
          <a:off x="0" y="0"/>
          <a:ext cx="0" cy="0"/>
          <a:chOff x="0" y="0"/>
          <a:chExt cx="0" cy="0"/>
        </a:xfrm>
      </p:grpSpPr>
      <p:pic>
        <p:nvPicPr>
          <p:cNvPr id="2" name="Grafik 1">
            <a:extLst>
              <a:ext uri="{FF2B5EF4-FFF2-40B4-BE49-F238E27FC236}">
                <a16:creationId xmlns:a16="http://schemas.microsoft.com/office/drawing/2014/main" id="{D8C1B799-EC00-2548-99DE-6C348FE0E26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Datumsplatzhalter 31">
            <a:extLst>
              <a:ext uri="{FF2B5EF4-FFF2-40B4-BE49-F238E27FC236}">
                <a16:creationId xmlns:a16="http://schemas.microsoft.com/office/drawing/2014/main" id="{39C5174A-A117-6E45-A5E7-7D504C61FF42}"/>
              </a:ext>
            </a:extLst>
          </p:cNvPr>
          <p:cNvSpPr txBox="1">
            <a:spLocks/>
          </p:cNvSpPr>
          <p:nvPr userDrawn="1"/>
        </p:nvSpPr>
        <p:spPr bwMode="gray">
          <a:xfrm>
            <a:off x="1149845" y="4926383"/>
            <a:ext cx="1406403" cy="92333"/>
          </a:xfrm>
          <a:prstGeom prst="rect">
            <a:avLst/>
          </a:prstGeom>
        </p:spPr>
        <p:txBody>
          <a:bodyPr vert="horz" wrap="square" lIns="0" tIns="0" rIns="0" bIns="0" rtlCol="0" anchor="ctr">
            <a:spAutoFit/>
          </a:bodyPr>
          <a:lstStyle>
            <a:defPPr>
              <a:defRPr lang="de-DE"/>
            </a:defPPr>
            <a:lvl1pPr marL="0" algn="l" defTabSz="685800" rtl="0" eaLnBrk="1" latinLnBrk="0" hangingPunct="1">
              <a:defRPr lang="de-DE" sz="600" kern="1200" spc="38" baseline="0" smtClean="0">
                <a:solidFill>
                  <a:schemeClr val="tx1">
                    <a:lumMod val="50000"/>
                    <a:lumOff val="50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38"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Datum</a:t>
            </a:r>
            <a:endParaRPr kumimoji="0" lang="en-GB" sz="600" b="0" i="0" u="none" strike="noStrike" kern="1200" cap="none" spc="38"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4" name="Fußzeilenplatzhalter 32">
            <a:extLst>
              <a:ext uri="{FF2B5EF4-FFF2-40B4-BE49-F238E27FC236}">
                <a16:creationId xmlns:a16="http://schemas.microsoft.com/office/drawing/2014/main" id="{373C9C65-3FB1-A84A-87B1-753450D848D9}"/>
              </a:ext>
            </a:extLst>
          </p:cNvPr>
          <p:cNvSpPr txBox="1">
            <a:spLocks/>
          </p:cNvSpPr>
          <p:nvPr userDrawn="1"/>
        </p:nvSpPr>
        <p:spPr bwMode="gray">
          <a:xfrm>
            <a:off x="1591230" y="4926384"/>
            <a:ext cx="5839479" cy="92333"/>
          </a:xfrm>
          <a:prstGeom prst="rect">
            <a:avLst/>
          </a:prstGeom>
        </p:spPr>
        <p:txBody>
          <a:bodyPr vert="horz" wrap="square" lIns="0" tIns="0" rIns="0" bIns="0" rtlCol="0" anchor="ctr">
            <a:spAutoFit/>
          </a:bodyPr>
          <a:lstStyle>
            <a:defPPr>
              <a:defRPr lang="de-DE"/>
            </a:defPPr>
            <a:lvl1pPr marL="0" algn="l" defTabSz="685800" rtl="0" eaLnBrk="1" latinLnBrk="0" hangingPunct="1">
              <a:defRPr sz="600" kern="1200" spc="38" baseline="0">
                <a:solidFill>
                  <a:schemeClr val="tx1">
                    <a:lumMod val="50000"/>
                    <a:lumOff val="50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buClrTx/>
            </a:pPr>
            <a:r>
              <a:rPr lang="de-DE" dirty="0">
                <a:solidFill>
                  <a:prstClr val="black">
                    <a:lumMod val="50000"/>
                    <a:lumOff val="50000"/>
                  </a:prstClr>
                </a:solidFill>
              </a:rPr>
              <a:t>Titel</a:t>
            </a:r>
            <a:endParaRPr kumimoji="0" lang="en-US" sz="600" b="0" i="0" u="none" strike="noStrike" kern="1200" cap="none" spc="38"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5" name="Foliennummernplatzhalter 33">
            <a:extLst>
              <a:ext uri="{FF2B5EF4-FFF2-40B4-BE49-F238E27FC236}">
                <a16:creationId xmlns:a16="http://schemas.microsoft.com/office/drawing/2014/main" id="{DAD7E263-A5B0-8841-BD04-A47C48556762}"/>
              </a:ext>
            </a:extLst>
          </p:cNvPr>
          <p:cNvSpPr txBox="1">
            <a:spLocks/>
          </p:cNvSpPr>
          <p:nvPr userDrawn="1"/>
        </p:nvSpPr>
        <p:spPr bwMode="gray">
          <a:xfrm>
            <a:off x="631455" y="4926383"/>
            <a:ext cx="450850" cy="92333"/>
          </a:xfrm>
          <a:prstGeom prst="rect">
            <a:avLst/>
          </a:prstGeom>
        </p:spPr>
        <p:txBody>
          <a:bodyPr vert="horz" wrap="square" lIns="0" tIns="0" rIns="0" bIns="0" rtlCol="0" anchor="ctr">
            <a:spAutoFit/>
          </a:bodyPr>
          <a:lstStyle>
            <a:defPPr>
              <a:defRPr lang="de-DE"/>
            </a:defPPr>
            <a:lvl1pPr marL="0" algn="l" defTabSz="685800" rtl="0" eaLnBrk="1" latinLnBrk="0" hangingPunct="1">
              <a:defRPr lang="de-DE" sz="600" kern="1200" spc="38" baseline="0" smtClean="0">
                <a:solidFill>
                  <a:schemeClr val="tx2"/>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38" normalizeH="0" baseline="0" noProof="0" dirty="0" err="1">
                <a:ln>
                  <a:noFill/>
                </a:ln>
                <a:solidFill>
                  <a:srgbClr val="6F6F6F"/>
                </a:solidFill>
                <a:effectLst/>
                <a:uLnTx/>
                <a:uFillTx/>
                <a:latin typeface="Arial" panose="020B0604020202020204" pitchFamily="34" charset="0"/>
                <a:ea typeface="+mn-ea"/>
                <a:cs typeface="Arial" panose="020B0604020202020204" pitchFamily="34" charset="0"/>
              </a:rPr>
              <a:t>page</a:t>
            </a:r>
            <a:r>
              <a:rPr kumimoji="0" lang="de-DE" sz="600" b="0" i="0" u="none" strike="noStrike" kern="1200" cap="none" spc="38" normalizeH="0" baseline="0" noProof="0" dirty="0">
                <a:ln>
                  <a:noFill/>
                </a:ln>
                <a:solidFill>
                  <a:srgbClr val="6F6F6F"/>
                </a:solidFill>
                <a:effectLst/>
                <a:uLnTx/>
                <a:uFillTx/>
                <a:latin typeface="Arial" panose="020B0604020202020204" pitchFamily="34" charset="0"/>
                <a:ea typeface="+mn-ea"/>
                <a:cs typeface="Arial" panose="020B0604020202020204" pitchFamily="34" charset="0"/>
              </a:rPr>
              <a:t> </a:t>
            </a:r>
            <a:fld id="{3A8B5DB7-81A8-4ED4-916B-6B23CD603687}" type="slidenum">
              <a:rPr kumimoji="0" lang="de-DE" sz="600" b="0" i="0" u="none" strike="noStrike" kern="1200" cap="none" spc="38" normalizeH="0" baseline="0" noProof="0" smtClean="0">
                <a:ln>
                  <a:noFill/>
                </a:ln>
                <a:solidFill>
                  <a:srgbClr val="6F6F6F"/>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‹Nr.›</a:t>
            </a:fld>
            <a:endParaRPr kumimoji="0" lang="de-DE" sz="600" b="0" i="0" u="none" strike="noStrike" kern="1200" cap="none" spc="38" normalizeH="0" baseline="0" noProof="0" dirty="0">
              <a:ln>
                <a:noFill/>
              </a:ln>
              <a:solidFill>
                <a:srgbClr val="6F6F6F"/>
              </a:solidFill>
              <a:effectLst/>
              <a:uLnTx/>
              <a:uFillTx/>
              <a:latin typeface="Arial" panose="020B0604020202020204" pitchFamily="34" charset="0"/>
              <a:ea typeface="+mn-ea"/>
              <a:cs typeface="Arial" panose="020B0604020202020204" pitchFamily="34" charset="0"/>
            </a:endParaRPr>
          </a:p>
        </p:txBody>
      </p:sp>
      <p:cxnSp>
        <p:nvCxnSpPr>
          <p:cNvPr id="6" name="Trennlinie 2">
            <a:extLst>
              <a:ext uri="{FF2B5EF4-FFF2-40B4-BE49-F238E27FC236}">
                <a16:creationId xmlns:a16="http://schemas.microsoft.com/office/drawing/2014/main" id="{E6246213-0EC5-4845-9D7A-7EFC08351CD1}"/>
              </a:ext>
            </a:extLst>
          </p:cNvPr>
          <p:cNvCxnSpPr>
            <a:cxnSpLocks/>
          </p:cNvCxnSpPr>
          <p:nvPr userDrawn="1"/>
        </p:nvCxnSpPr>
        <p:spPr bwMode="gray">
          <a:xfrm>
            <a:off x="1475442" y="4931714"/>
            <a:ext cx="0" cy="77787"/>
          </a:xfrm>
          <a:prstGeom prst="line">
            <a:avLst/>
          </a:prstGeom>
          <a:noFill/>
          <a:ln w="9525" cap="flat" cmpd="sng" algn="ctr">
            <a:solidFill>
              <a:sysClr val="window" lastClr="FFFFFF">
                <a:lumMod val="50000"/>
              </a:sysClr>
            </a:solidFill>
            <a:prstDash val="solid"/>
            <a:miter lim="800000"/>
          </a:ln>
          <a:effectLst/>
        </p:spPr>
      </p:cxnSp>
      <p:cxnSp>
        <p:nvCxnSpPr>
          <p:cNvPr id="7" name="Trennline 1">
            <a:extLst>
              <a:ext uri="{FF2B5EF4-FFF2-40B4-BE49-F238E27FC236}">
                <a16:creationId xmlns:a16="http://schemas.microsoft.com/office/drawing/2014/main" id="{DA63AC07-B3A6-8B4D-B390-B0BCEF090439}"/>
              </a:ext>
            </a:extLst>
          </p:cNvPr>
          <p:cNvCxnSpPr>
            <a:cxnSpLocks/>
          </p:cNvCxnSpPr>
          <p:nvPr userDrawn="1"/>
        </p:nvCxnSpPr>
        <p:spPr bwMode="gray">
          <a:xfrm>
            <a:off x="1052638" y="4931714"/>
            <a:ext cx="0" cy="77787"/>
          </a:xfrm>
          <a:prstGeom prst="line">
            <a:avLst/>
          </a:prstGeom>
          <a:noFill/>
          <a:ln w="9525" cap="flat" cmpd="sng" algn="ctr">
            <a:solidFill>
              <a:sysClr val="window" lastClr="FFFFFF">
                <a:lumMod val="50000"/>
              </a:sysClr>
            </a:solidFill>
            <a:prstDash val="solid"/>
            <a:miter lim="800000"/>
          </a:ln>
          <a:effectLst/>
        </p:spPr>
      </p:cxnSp>
    </p:spTree>
    <p:extLst>
      <p:ext uri="{BB962C8B-B14F-4D97-AF65-F5344CB8AC3E}">
        <p14:creationId xmlns:p14="http://schemas.microsoft.com/office/powerpoint/2010/main" val="4217728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307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ECCE95F-3D45-442B-95A6-78CBB31D3D1A}"/>
              </a:ext>
            </a:extLst>
          </p:cNvPr>
          <p:cNvSpPr>
            <a:spLocks noGrp="1"/>
          </p:cNvSpPr>
          <p:nvPr>
            <p:ph type="title"/>
          </p:nvPr>
        </p:nvSpPr>
        <p:spPr>
          <a:xfrm>
            <a:off x="513644" y="325715"/>
            <a:ext cx="8244356" cy="360098"/>
          </a:xfrm>
        </p:spPr>
        <p:txBody>
          <a:bodyPr>
            <a:spAutoFit/>
          </a:bodyPr>
          <a:lstStyle>
            <a:lvl1pPr>
              <a:defRPr sz="2100" b="1"/>
            </a:lvl1pPr>
          </a:lstStyle>
          <a:p>
            <a:r>
              <a:rPr lang="de-DE" dirty="0"/>
              <a:t>Mastertitelformat bearbeiten</a:t>
            </a:r>
          </a:p>
        </p:txBody>
      </p:sp>
      <p:sp>
        <p:nvSpPr>
          <p:cNvPr id="2" name="Datumsplatzhalter 1">
            <a:extLst>
              <a:ext uri="{FF2B5EF4-FFF2-40B4-BE49-F238E27FC236}">
                <a16:creationId xmlns:a16="http://schemas.microsoft.com/office/drawing/2014/main" id="{211A947E-8469-4A91-82D5-8BCC18A0A884}"/>
              </a:ext>
            </a:extLst>
          </p:cNvPr>
          <p:cNvSpPr>
            <a:spLocks noGrp="1"/>
          </p:cNvSpPr>
          <p:nvPr>
            <p:ph type="dt" sz="half" idx="10"/>
          </p:nvPr>
        </p:nvSpPr>
        <p:spPr/>
        <p:txBody>
          <a:bodyPr/>
          <a:lstStyle/>
          <a:p>
            <a:fld id="{083B7030-BE44-4BE1-9C17-F483E6C82076}" type="datetime1">
              <a:rPr lang="en-US" smtClean="0"/>
              <a:t>6/29/2022</a:t>
            </a:fld>
            <a:endParaRPr lang="de-DE"/>
          </a:p>
        </p:txBody>
      </p:sp>
      <p:sp>
        <p:nvSpPr>
          <p:cNvPr id="3" name="Fußzeilenplatzhalter 2">
            <a:extLst>
              <a:ext uri="{FF2B5EF4-FFF2-40B4-BE49-F238E27FC236}">
                <a16:creationId xmlns:a16="http://schemas.microsoft.com/office/drawing/2014/main" id="{DBC7C336-C419-45A0-8A87-CAAB3781085E}"/>
              </a:ext>
            </a:extLst>
          </p:cNvPr>
          <p:cNvSpPr>
            <a:spLocks noGrp="1"/>
          </p:cNvSpPr>
          <p:nvPr>
            <p:ph type="ftr" sz="quarter" idx="11"/>
          </p:nvPr>
        </p:nvSpPr>
        <p:spPr/>
        <p:txBody>
          <a:bodyPr/>
          <a:lstStyle/>
          <a:p>
            <a:r>
              <a:rPr lang="de-DE"/>
              <a:t>GIZ Presentation</a:t>
            </a:r>
            <a:endParaRPr lang="en-US"/>
          </a:p>
        </p:txBody>
      </p:sp>
    </p:spTree>
    <p:extLst>
      <p:ext uri="{BB962C8B-B14F-4D97-AF65-F5344CB8AC3E}">
        <p14:creationId xmlns:p14="http://schemas.microsoft.com/office/powerpoint/2010/main" val="1240535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073665774"/>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digitalprinciples.org/d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2351EEC-D420-0A4E-B306-1DFBFC717E52}"/>
              </a:ext>
            </a:extLst>
          </p:cNvPr>
          <p:cNvSpPr>
            <a:spLocks noChangeAspect="1"/>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fik 1">
            <a:extLst>
              <a:ext uri="{FF2B5EF4-FFF2-40B4-BE49-F238E27FC236}">
                <a16:creationId xmlns:a16="http://schemas.microsoft.com/office/drawing/2014/main" id="{9FDFCC6D-111D-2943-A408-A5C94AACDEDA}"/>
              </a:ext>
            </a:extLst>
          </p:cNvPr>
          <p:cNvPicPr>
            <a:picLocks noChangeAspect="1"/>
          </p:cNvPicPr>
          <p:nvPr/>
        </p:nvPicPr>
        <p:blipFill>
          <a:blip r:embed="rId3"/>
          <a:srcRect/>
          <a:stretch/>
        </p:blipFill>
        <p:spPr>
          <a:xfrm>
            <a:off x="135472" y="137028"/>
            <a:ext cx="8873056" cy="3523871"/>
          </a:xfrm>
          <a:prstGeom prst="rect">
            <a:avLst/>
          </a:prstGeom>
        </p:spPr>
      </p:pic>
      <p:sp>
        <p:nvSpPr>
          <p:cNvPr id="7" name="Rechteck 6">
            <a:extLst>
              <a:ext uri="{FF2B5EF4-FFF2-40B4-BE49-F238E27FC236}">
                <a16:creationId xmlns:a16="http://schemas.microsoft.com/office/drawing/2014/main" id="{9E36CDD4-8B86-4C45-9E17-A23F9B3D151D}"/>
              </a:ext>
            </a:extLst>
          </p:cNvPr>
          <p:cNvSpPr/>
          <p:nvPr/>
        </p:nvSpPr>
        <p:spPr>
          <a:xfrm>
            <a:off x="656453" y="1945263"/>
            <a:ext cx="7651870" cy="198141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logo">
            <a:extLst>
              <a:ext uri="{FF2B5EF4-FFF2-40B4-BE49-F238E27FC236}">
                <a16:creationId xmlns:a16="http://schemas.microsoft.com/office/drawing/2014/main" id="{1D06B44F-FA35-7C46-B109-CDBA6F55AC2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bwMode="gray">
          <a:xfrm>
            <a:off x="687149" y="4066683"/>
            <a:ext cx="2311296" cy="637918"/>
          </a:xfrm>
          <a:prstGeom prst="rect">
            <a:avLst/>
          </a:prstGeom>
        </p:spPr>
      </p:pic>
      <p:sp>
        <p:nvSpPr>
          <p:cNvPr id="5" name="Bar">
            <a:extLst>
              <a:ext uri="{FF2B5EF4-FFF2-40B4-BE49-F238E27FC236}">
                <a16:creationId xmlns:a16="http://schemas.microsoft.com/office/drawing/2014/main" id="{3E316E6A-2F33-6B42-B8D0-CE116CD98A57}"/>
              </a:ext>
            </a:extLst>
          </p:cNvPr>
          <p:cNvSpPr/>
          <p:nvPr/>
        </p:nvSpPr>
        <p:spPr bwMode="gray">
          <a:xfrm>
            <a:off x="5369092" y="3665220"/>
            <a:ext cx="3647908" cy="222842"/>
          </a:xfrm>
          <a:prstGeom prst="rect">
            <a:avLst/>
          </a:prstGeom>
          <a:solidFill>
            <a:srgbClr val="C719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dirty="0">
              <a:solidFill>
                <a:schemeClr val="tx2"/>
              </a:solidFill>
              <a:latin typeface="Arial" charset="0"/>
            </a:endParaRPr>
          </a:p>
        </p:txBody>
      </p:sp>
      <p:sp>
        <p:nvSpPr>
          <p:cNvPr id="6" name="Headline">
            <a:extLst>
              <a:ext uri="{FF2B5EF4-FFF2-40B4-BE49-F238E27FC236}">
                <a16:creationId xmlns:a16="http://schemas.microsoft.com/office/drawing/2014/main" id="{1A7470AD-DCB2-C74F-9823-A7FC5640A026}"/>
              </a:ext>
            </a:extLst>
          </p:cNvPr>
          <p:cNvSpPr txBox="1">
            <a:spLocks/>
          </p:cNvSpPr>
          <p:nvPr/>
        </p:nvSpPr>
        <p:spPr bwMode="gray">
          <a:xfrm>
            <a:off x="699848" y="1906648"/>
            <a:ext cx="7971711" cy="513282"/>
          </a:xfrm>
          <a:prstGeom prst="rect">
            <a:avLst/>
          </a:prstGeom>
        </p:spPr>
        <p:txBody>
          <a:bodyPr wrap="square">
            <a:spAutoFit/>
          </a:bodyPr>
          <a:lstStyle>
            <a:lvl1pPr algn="l" defTabSz="685800" rtl="0" eaLnBrk="1" latinLnBrk="0" hangingPunct="1">
              <a:lnSpc>
                <a:spcPct val="90000"/>
              </a:lnSpc>
              <a:spcBef>
                <a:spcPct val="0"/>
              </a:spcBef>
              <a:buNone/>
              <a:defRPr sz="2600" b="1" kern="1200" cap="none" baseline="0">
                <a:solidFill>
                  <a:schemeClr val="tx1"/>
                </a:solidFill>
                <a:latin typeface="+mj-lt"/>
                <a:ea typeface="+mj-ea"/>
                <a:cs typeface="+mj-cs"/>
              </a:defRPr>
            </a:lvl1pPr>
          </a:lstStyle>
          <a:p>
            <a:pPr algn="l">
              <a:lnSpc>
                <a:spcPct val="115000"/>
              </a:lnSpc>
            </a:pPr>
            <a:endParaRPr lang="de-DE" dirty="0"/>
          </a:p>
        </p:txBody>
      </p:sp>
      <p:sp>
        <p:nvSpPr>
          <p:cNvPr id="9" name="Headline">
            <a:extLst>
              <a:ext uri="{FF2B5EF4-FFF2-40B4-BE49-F238E27FC236}">
                <a16:creationId xmlns:a16="http://schemas.microsoft.com/office/drawing/2014/main" id="{F5DA7294-0AB3-7A4A-AF25-4379D78CD19B}"/>
              </a:ext>
            </a:extLst>
          </p:cNvPr>
          <p:cNvSpPr txBox="1">
            <a:spLocks/>
          </p:cNvSpPr>
          <p:nvPr/>
        </p:nvSpPr>
        <p:spPr bwMode="gray">
          <a:xfrm>
            <a:off x="711456" y="1936561"/>
            <a:ext cx="7541863" cy="1867114"/>
          </a:xfrm>
          <a:prstGeom prst="rect">
            <a:avLst/>
          </a:prstGeom>
        </p:spPr>
        <p:txBody>
          <a:bodyPr wrap="square" lIns="91440" tIns="45720" rIns="91440" bIns="45720" anchor="t">
            <a:spAutoFit/>
          </a:bodyPr>
          <a:lstStyle>
            <a:lvl1pPr algn="l" defTabSz="685800" rtl="0" eaLnBrk="1" latinLnBrk="0" hangingPunct="1">
              <a:lnSpc>
                <a:spcPct val="90000"/>
              </a:lnSpc>
              <a:spcBef>
                <a:spcPct val="0"/>
              </a:spcBef>
              <a:buNone/>
              <a:defRPr sz="2600" b="1" kern="1200" cap="none" baseline="0">
                <a:solidFill>
                  <a:schemeClr val="tx1"/>
                </a:solidFill>
                <a:latin typeface="+mj-lt"/>
                <a:ea typeface="+mj-ea"/>
                <a:cs typeface="+mj-cs"/>
              </a:defRPr>
            </a:lvl1pPr>
          </a:lstStyle>
          <a:p>
            <a:pPr algn="just">
              <a:lnSpc>
                <a:spcPct val="107000"/>
              </a:lnSpc>
              <a:spcAft>
                <a:spcPts val="800"/>
              </a:spcAft>
            </a:pPr>
            <a:r>
              <a:rPr lang="en-US" sz="1400" i="1" kern="1400" spc="-50" dirty="0">
                <a:latin typeface="Arial" panose="020B0604020202020204" pitchFamily="34" charset="0"/>
                <a:ea typeface="Times New Roman" panose="02020603050405020304" pitchFamily="18" charset="0"/>
                <a:cs typeface="Times New Roman" panose="02020603050405020304" pitchFamily="18" charset="0"/>
              </a:rPr>
              <a:t>24th International Summer School 2022: </a:t>
            </a:r>
          </a:p>
          <a:p>
            <a:pPr algn="just">
              <a:lnSpc>
                <a:spcPct val="107000"/>
              </a:lnSpc>
              <a:spcAft>
                <a:spcPts val="800"/>
              </a:spcAft>
            </a:pPr>
            <a:r>
              <a:rPr lang="en-US" sz="1400" i="1" kern="1400" spc="-50" dirty="0">
                <a:latin typeface="Arial" panose="020B0604020202020204" pitchFamily="34" charset="0"/>
                <a:ea typeface="Times New Roman" panose="02020603050405020304" pitchFamily="18" charset="0"/>
                <a:cs typeface="Times New Roman" panose="02020603050405020304" pitchFamily="18" charset="0"/>
              </a:rPr>
              <a:t>Digitization, Artificial Intelligence and Responsibility of Sciences </a:t>
            </a:r>
          </a:p>
          <a:p>
            <a:pPr algn="just">
              <a:lnSpc>
                <a:spcPct val="107000"/>
              </a:lnSpc>
              <a:spcAft>
                <a:spcPts val="800"/>
              </a:spcAft>
            </a:pPr>
            <a:r>
              <a:rPr lang="en-US" sz="2000" kern="1400" spc="-50" dirty="0">
                <a:latin typeface="Arial" panose="020B0604020202020204" pitchFamily="34" charset="0"/>
                <a:ea typeface="Times New Roman" panose="02020603050405020304" pitchFamily="18" charset="0"/>
                <a:cs typeface="Times New Roman" panose="02020603050405020304" pitchFamily="18" charset="0"/>
              </a:rPr>
              <a:t>An Old or New Hegemony? The International Perspective on Digitalization of the Economy </a:t>
            </a:r>
            <a:endParaRPr lang="de-DE" sz="2000" kern="1400" spc="-50" dirty="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de-DE" sz="1800" kern="1400" spc="-50" dirty="0">
                <a:latin typeface="Arial" panose="020B0604020202020204" pitchFamily="34" charset="0"/>
                <a:ea typeface="Calibri" panose="020F0502020204030204" pitchFamily="34" charset="0"/>
                <a:cs typeface="Times New Roman" panose="02020603050405020304" pitchFamily="18" charset="0"/>
              </a:rPr>
              <a:t>Dr. Rainer Engels</a:t>
            </a:r>
            <a:endParaRPr lang="de-DE"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Grafik 10">
            <a:extLst>
              <a:ext uri="{FF2B5EF4-FFF2-40B4-BE49-F238E27FC236}">
                <a16:creationId xmlns:a16="http://schemas.microsoft.com/office/drawing/2014/main" id="{65880FF3-6B3D-47A1-95BF-37C1B62DFB92}"/>
              </a:ext>
            </a:extLst>
          </p:cNvPr>
          <p:cNvPicPr>
            <a:picLocks noChangeAspect="1"/>
          </p:cNvPicPr>
          <p:nvPr/>
        </p:nvPicPr>
        <p:blipFill>
          <a:blip r:embed="rId6"/>
          <a:stretch>
            <a:fillRect/>
          </a:stretch>
        </p:blipFill>
        <p:spPr>
          <a:xfrm>
            <a:off x="1790700" y="403094"/>
            <a:ext cx="5562599" cy="930110"/>
          </a:xfrm>
          <a:prstGeom prst="rect">
            <a:avLst/>
          </a:prstGeom>
        </p:spPr>
      </p:pic>
    </p:spTree>
    <p:extLst>
      <p:ext uri="{BB962C8B-B14F-4D97-AF65-F5344CB8AC3E}">
        <p14:creationId xmlns:p14="http://schemas.microsoft.com/office/powerpoint/2010/main" val="3836310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ihandform 11">
            <a:extLst>
              <a:ext uri="{FF2B5EF4-FFF2-40B4-BE49-F238E27FC236}">
                <a16:creationId xmlns:a16="http://schemas.microsoft.com/office/drawing/2014/main" id="{7BD4BBD2-2168-E04E-A3A6-6297BDD96B47}"/>
              </a:ext>
            </a:extLst>
          </p:cNvPr>
          <p:cNvSpPr/>
          <p:nvPr/>
        </p:nvSpPr>
        <p:spPr>
          <a:xfrm>
            <a:off x="108001" y="114460"/>
            <a:ext cx="8968761" cy="1577540"/>
          </a:xfrm>
          <a:custGeom>
            <a:avLst/>
            <a:gdLst>
              <a:gd name="connsiteX0" fmla="*/ 0 w 9039297"/>
              <a:gd name="connsiteY0" fmla="*/ 13960 h 1396030"/>
              <a:gd name="connsiteX1" fmla="*/ 9039297 w 9039297"/>
              <a:gd name="connsiteY1" fmla="*/ 0 h 1396030"/>
              <a:gd name="connsiteX2" fmla="*/ 9032317 w 9039297"/>
              <a:gd name="connsiteY2" fmla="*/ 949300 h 1396030"/>
              <a:gd name="connsiteX3" fmla="*/ 4411456 w 9039297"/>
              <a:gd name="connsiteY3" fmla="*/ 1396030 h 1396030"/>
              <a:gd name="connsiteX4" fmla="*/ 0 w 9039297"/>
              <a:gd name="connsiteY4" fmla="*/ 949300 h 1396030"/>
              <a:gd name="connsiteX5" fmla="*/ 0 w 9039297"/>
              <a:gd name="connsiteY5" fmla="*/ 13960 h 1396030"/>
              <a:gd name="connsiteX0" fmla="*/ 0 w 9047945"/>
              <a:gd name="connsiteY0" fmla="*/ 13960 h 1396030"/>
              <a:gd name="connsiteX1" fmla="*/ 9039297 w 9047945"/>
              <a:gd name="connsiteY1" fmla="*/ 0 h 1396030"/>
              <a:gd name="connsiteX2" fmla="*/ 9047666 w 9047945"/>
              <a:gd name="connsiteY2" fmla="*/ 953761 h 1396030"/>
              <a:gd name="connsiteX3" fmla="*/ 4411456 w 9047945"/>
              <a:gd name="connsiteY3" fmla="*/ 1396030 h 1396030"/>
              <a:gd name="connsiteX4" fmla="*/ 0 w 9047945"/>
              <a:gd name="connsiteY4" fmla="*/ 949300 h 1396030"/>
              <a:gd name="connsiteX5" fmla="*/ 0 w 9047945"/>
              <a:gd name="connsiteY5" fmla="*/ 13960 h 1396030"/>
              <a:gd name="connsiteX0" fmla="*/ 0 w 9060034"/>
              <a:gd name="connsiteY0" fmla="*/ 13960 h 1396030"/>
              <a:gd name="connsiteX1" fmla="*/ 9060034 w 9060034"/>
              <a:gd name="connsiteY1" fmla="*/ 0 h 1396030"/>
              <a:gd name="connsiteX2" fmla="*/ 9047666 w 9060034"/>
              <a:gd name="connsiteY2" fmla="*/ 953761 h 1396030"/>
              <a:gd name="connsiteX3" fmla="*/ 4411456 w 9060034"/>
              <a:gd name="connsiteY3" fmla="*/ 1396030 h 1396030"/>
              <a:gd name="connsiteX4" fmla="*/ 0 w 9060034"/>
              <a:gd name="connsiteY4" fmla="*/ 949300 h 1396030"/>
              <a:gd name="connsiteX5" fmla="*/ 0 w 9060034"/>
              <a:gd name="connsiteY5" fmla="*/ 13960 h 1396030"/>
              <a:gd name="connsiteX0" fmla="*/ 0 w 9049665"/>
              <a:gd name="connsiteY0" fmla="*/ 10947 h 1393017"/>
              <a:gd name="connsiteX1" fmla="*/ 9049665 w 9049665"/>
              <a:gd name="connsiteY1" fmla="*/ 0 h 1393017"/>
              <a:gd name="connsiteX2" fmla="*/ 9047666 w 9049665"/>
              <a:gd name="connsiteY2" fmla="*/ 950748 h 1393017"/>
              <a:gd name="connsiteX3" fmla="*/ 4411456 w 9049665"/>
              <a:gd name="connsiteY3" fmla="*/ 1393017 h 1393017"/>
              <a:gd name="connsiteX4" fmla="*/ 0 w 9049665"/>
              <a:gd name="connsiteY4" fmla="*/ 946287 h 1393017"/>
              <a:gd name="connsiteX5" fmla="*/ 0 w 9049665"/>
              <a:gd name="connsiteY5" fmla="*/ 10947 h 1393017"/>
              <a:gd name="connsiteX0" fmla="*/ 0 w 9049665"/>
              <a:gd name="connsiteY0" fmla="*/ 0 h 1399183"/>
              <a:gd name="connsiteX1" fmla="*/ 9049665 w 9049665"/>
              <a:gd name="connsiteY1" fmla="*/ 6166 h 1399183"/>
              <a:gd name="connsiteX2" fmla="*/ 9047666 w 9049665"/>
              <a:gd name="connsiteY2" fmla="*/ 956914 h 1399183"/>
              <a:gd name="connsiteX3" fmla="*/ 4411456 w 9049665"/>
              <a:gd name="connsiteY3" fmla="*/ 1399183 h 1399183"/>
              <a:gd name="connsiteX4" fmla="*/ 0 w 9049665"/>
              <a:gd name="connsiteY4" fmla="*/ 952453 h 1399183"/>
              <a:gd name="connsiteX5" fmla="*/ 0 w 9049665"/>
              <a:gd name="connsiteY5" fmla="*/ 0 h 1399183"/>
              <a:gd name="connsiteX0" fmla="*/ 0 w 9062951"/>
              <a:gd name="connsiteY0" fmla="*/ 10947 h 1393017"/>
              <a:gd name="connsiteX1" fmla="*/ 9062951 w 9062951"/>
              <a:gd name="connsiteY1" fmla="*/ 0 h 1393017"/>
              <a:gd name="connsiteX2" fmla="*/ 9060952 w 9062951"/>
              <a:gd name="connsiteY2" fmla="*/ 950748 h 1393017"/>
              <a:gd name="connsiteX3" fmla="*/ 4424742 w 9062951"/>
              <a:gd name="connsiteY3" fmla="*/ 1393017 h 1393017"/>
              <a:gd name="connsiteX4" fmla="*/ 13286 w 9062951"/>
              <a:gd name="connsiteY4" fmla="*/ 946287 h 1393017"/>
              <a:gd name="connsiteX5" fmla="*/ 0 w 9062951"/>
              <a:gd name="connsiteY5" fmla="*/ 10947 h 1393017"/>
              <a:gd name="connsiteX0" fmla="*/ 0 w 9062951"/>
              <a:gd name="connsiteY0" fmla="*/ 0 h 1382070"/>
              <a:gd name="connsiteX1" fmla="*/ 9062951 w 9062951"/>
              <a:gd name="connsiteY1" fmla="*/ 17574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2951"/>
              <a:gd name="connsiteY0" fmla="*/ 0 h 1382070"/>
              <a:gd name="connsiteX1" fmla="*/ 9062951 w 9062951"/>
              <a:gd name="connsiteY1" fmla="*/ 3645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8358"/>
              <a:gd name="connsiteY0" fmla="*/ 14927 h 1396997"/>
              <a:gd name="connsiteX1" fmla="*/ 9068358 w 9068358"/>
              <a:gd name="connsiteY1" fmla="*/ 0 h 1396997"/>
              <a:gd name="connsiteX2" fmla="*/ 9060952 w 9068358"/>
              <a:gd name="connsiteY2" fmla="*/ 954728 h 1396997"/>
              <a:gd name="connsiteX3" fmla="*/ 4424742 w 9068358"/>
              <a:gd name="connsiteY3" fmla="*/ 1396997 h 1396997"/>
              <a:gd name="connsiteX4" fmla="*/ 13286 w 9068358"/>
              <a:gd name="connsiteY4" fmla="*/ 950267 h 1396997"/>
              <a:gd name="connsiteX5" fmla="*/ 0 w 9068358"/>
              <a:gd name="connsiteY5" fmla="*/ 14927 h 1396997"/>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82779"/>
              <a:gd name="connsiteY0" fmla="*/ 998 h 1383068"/>
              <a:gd name="connsiteX1" fmla="*/ 9068358 w 9082779"/>
              <a:gd name="connsiteY1" fmla="*/ 0 h 1383068"/>
              <a:gd name="connsiteX2" fmla="*/ 9082580 w 9082779"/>
              <a:gd name="connsiteY2" fmla="*/ 940799 h 1383068"/>
              <a:gd name="connsiteX3" fmla="*/ 4424742 w 9082779"/>
              <a:gd name="connsiteY3" fmla="*/ 1383068 h 1383068"/>
              <a:gd name="connsiteX4" fmla="*/ 13286 w 9082779"/>
              <a:gd name="connsiteY4" fmla="*/ 936338 h 1383068"/>
              <a:gd name="connsiteX5" fmla="*/ 0 w 9082779"/>
              <a:gd name="connsiteY5" fmla="*/ 998 h 1383068"/>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77443"/>
              <a:gd name="connsiteY0" fmla="*/ 998 h 1383068"/>
              <a:gd name="connsiteX1" fmla="*/ 9068358 w 9077443"/>
              <a:gd name="connsiteY1" fmla="*/ 0 h 1383068"/>
              <a:gd name="connsiteX2" fmla="*/ 9077172 w 9077443"/>
              <a:gd name="connsiteY2" fmla="*/ 945442 h 1383068"/>
              <a:gd name="connsiteX3" fmla="*/ 4424742 w 9077443"/>
              <a:gd name="connsiteY3" fmla="*/ 1383068 h 1383068"/>
              <a:gd name="connsiteX4" fmla="*/ 13286 w 9077443"/>
              <a:gd name="connsiteY4" fmla="*/ 936338 h 1383068"/>
              <a:gd name="connsiteX5" fmla="*/ 0 w 9077443"/>
              <a:gd name="connsiteY5" fmla="*/ 998 h 1383068"/>
              <a:gd name="connsiteX0" fmla="*/ 0 w 9068358"/>
              <a:gd name="connsiteY0" fmla="*/ 998 h 1383068"/>
              <a:gd name="connsiteX1" fmla="*/ 9068358 w 9068358"/>
              <a:gd name="connsiteY1" fmla="*/ 0 h 1383068"/>
              <a:gd name="connsiteX2" fmla="*/ 9060952 w 9068358"/>
              <a:gd name="connsiteY2" fmla="*/ 954729 h 1383068"/>
              <a:gd name="connsiteX3" fmla="*/ 4424742 w 9068358"/>
              <a:gd name="connsiteY3" fmla="*/ 1383068 h 1383068"/>
              <a:gd name="connsiteX4" fmla="*/ 13286 w 9068358"/>
              <a:gd name="connsiteY4" fmla="*/ 936338 h 1383068"/>
              <a:gd name="connsiteX5" fmla="*/ 0 w 9068358"/>
              <a:gd name="connsiteY5" fmla="*/ 998 h 1383068"/>
              <a:gd name="connsiteX0" fmla="*/ 2935 w 9071293"/>
              <a:gd name="connsiteY0" fmla="*/ 998 h 1383068"/>
              <a:gd name="connsiteX1" fmla="*/ 9071293 w 9071293"/>
              <a:gd name="connsiteY1" fmla="*/ 0 h 1383068"/>
              <a:gd name="connsiteX2" fmla="*/ 9063887 w 9071293"/>
              <a:gd name="connsiteY2" fmla="*/ 954729 h 1383068"/>
              <a:gd name="connsiteX3" fmla="*/ 4427677 w 9071293"/>
              <a:gd name="connsiteY3" fmla="*/ 1383068 h 1383068"/>
              <a:gd name="connsiteX4" fmla="*/ 0 w 9071293"/>
              <a:gd name="connsiteY4" fmla="*/ 940980 h 1383068"/>
              <a:gd name="connsiteX5" fmla="*/ 2935 w 9071293"/>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54910 h 1383068"/>
              <a:gd name="connsiteX5" fmla="*/ 69 w 9068427"/>
              <a:gd name="connsiteY5" fmla="*/ 998 h 1383068"/>
              <a:gd name="connsiteX0" fmla="*/ 8341 w 9076699"/>
              <a:gd name="connsiteY0" fmla="*/ 998 h 1383068"/>
              <a:gd name="connsiteX1" fmla="*/ 9076699 w 9076699"/>
              <a:gd name="connsiteY1" fmla="*/ 0 h 1383068"/>
              <a:gd name="connsiteX2" fmla="*/ 9069293 w 9076699"/>
              <a:gd name="connsiteY2" fmla="*/ 954729 h 1383068"/>
              <a:gd name="connsiteX3" fmla="*/ 4433083 w 9076699"/>
              <a:gd name="connsiteY3" fmla="*/ 1383068 h 1383068"/>
              <a:gd name="connsiteX4" fmla="*/ 0 w 9076699"/>
              <a:gd name="connsiteY4" fmla="*/ 968839 h 1383068"/>
              <a:gd name="connsiteX5" fmla="*/ 8341 w 9076699"/>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68839 h 1383068"/>
              <a:gd name="connsiteX5" fmla="*/ 69 w 9068427"/>
              <a:gd name="connsiteY5" fmla="*/ 998 h 1383068"/>
              <a:gd name="connsiteX0" fmla="*/ 2934 w 9071292"/>
              <a:gd name="connsiteY0" fmla="*/ 998 h 1383068"/>
              <a:gd name="connsiteX1" fmla="*/ 9071292 w 9071292"/>
              <a:gd name="connsiteY1" fmla="*/ 0 h 1383068"/>
              <a:gd name="connsiteX2" fmla="*/ 9063886 w 9071292"/>
              <a:gd name="connsiteY2" fmla="*/ 954729 h 1383068"/>
              <a:gd name="connsiteX3" fmla="*/ 4427676 w 9071292"/>
              <a:gd name="connsiteY3" fmla="*/ 1383068 h 1383068"/>
              <a:gd name="connsiteX4" fmla="*/ 0 w 9071292"/>
              <a:gd name="connsiteY4" fmla="*/ 973483 h 1383068"/>
              <a:gd name="connsiteX5" fmla="*/ 2934 w 9071292"/>
              <a:gd name="connsiteY5" fmla="*/ 998 h 1383068"/>
              <a:gd name="connsiteX0" fmla="*/ 2934 w 9092920"/>
              <a:gd name="connsiteY0" fmla="*/ 0 h 1382070"/>
              <a:gd name="connsiteX1" fmla="*/ 9092920 w 9092920"/>
              <a:gd name="connsiteY1" fmla="*/ 3646 h 1382070"/>
              <a:gd name="connsiteX2" fmla="*/ 9063886 w 9092920"/>
              <a:gd name="connsiteY2" fmla="*/ 953731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2920"/>
              <a:gd name="connsiteY0" fmla="*/ 0 h 1382070"/>
              <a:gd name="connsiteX1" fmla="*/ 9092920 w 9092920"/>
              <a:gd name="connsiteY1" fmla="*/ 3646 h 1382070"/>
              <a:gd name="connsiteX2" fmla="*/ 9080107 w 9092920"/>
              <a:gd name="connsiteY2" fmla="*/ 949088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6754"/>
              <a:gd name="connsiteY0" fmla="*/ 0 h 1382070"/>
              <a:gd name="connsiteX1" fmla="*/ 9092920 w 9096754"/>
              <a:gd name="connsiteY1" fmla="*/ 3646 h 1382070"/>
              <a:gd name="connsiteX2" fmla="*/ 9096328 w 9096754"/>
              <a:gd name="connsiteY2" fmla="*/ 949088 h 1382070"/>
              <a:gd name="connsiteX3" fmla="*/ 4427676 w 9096754"/>
              <a:gd name="connsiteY3" fmla="*/ 1382070 h 1382070"/>
              <a:gd name="connsiteX4" fmla="*/ 0 w 9096754"/>
              <a:gd name="connsiteY4" fmla="*/ 972485 h 1382070"/>
              <a:gd name="connsiteX5" fmla="*/ 2934 w 9096754"/>
              <a:gd name="connsiteY5" fmla="*/ 0 h 1382070"/>
              <a:gd name="connsiteX0" fmla="*/ 141 w 9099369"/>
              <a:gd name="connsiteY0" fmla="*/ 5640 h 1378424"/>
              <a:gd name="connsiteX1" fmla="*/ 9095535 w 9099369"/>
              <a:gd name="connsiteY1" fmla="*/ 0 h 1378424"/>
              <a:gd name="connsiteX2" fmla="*/ 9098943 w 9099369"/>
              <a:gd name="connsiteY2" fmla="*/ 945442 h 1378424"/>
              <a:gd name="connsiteX3" fmla="*/ 4430291 w 9099369"/>
              <a:gd name="connsiteY3" fmla="*/ 1378424 h 1378424"/>
              <a:gd name="connsiteX4" fmla="*/ 2615 w 9099369"/>
              <a:gd name="connsiteY4" fmla="*/ 968839 h 1378424"/>
              <a:gd name="connsiteX5" fmla="*/ 141 w 9099369"/>
              <a:gd name="connsiteY5" fmla="*/ 5640 h 1378424"/>
              <a:gd name="connsiteX0" fmla="*/ 141 w 9099369"/>
              <a:gd name="connsiteY0" fmla="*/ 0 h 1372784"/>
              <a:gd name="connsiteX1" fmla="*/ 9095535 w 9099369"/>
              <a:gd name="connsiteY1" fmla="*/ 8289 h 1372784"/>
              <a:gd name="connsiteX2" fmla="*/ 9098943 w 9099369"/>
              <a:gd name="connsiteY2" fmla="*/ 939802 h 1372784"/>
              <a:gd name="connsiteX3" fmla="*/ 4430291 w 9099369"/>
              <a:gd name="connsiteY3" fmla="*/ 1372784 h 1372784"/>
              <a:gd name="connsiteX4" fmla="*/ 2615 w 9099369"/>
              <a:gd name="connsiteY4" fmla="*/ 963199 h 1372784"/>
              <a:gd name="connsiteX5" fmla="*/ 141 w 9099369"/>
              <a:gd name="connsiteY5" fmla="*/ 0 h 1372784"/>
              <a:gd name="connsiteX0" fmla="*/ 141 w 9099369"/>
              <a:gd name="connsiteY0" fmla="*/ 10283 h 1383067"/>
              <a:gd name="connsiteX1" fmla="*/ 9095535 w 9099369"/>
              <a:gd name="connsiteY1" fmla="*/ 0 h 1383067"/>
              <a:gd name="connsiteX2" fmla="*/ 9098943 w 9099369"/>
              <a:gd name="connsiteY2" fmla="*/ 950085 h 1383067"/>
              <a:gd name="connsiteX3" fmla="*/ 4430291 w 9099369"/>
              <a:gd name="connsiteY3" fmla="*/ 1383067 h 1383067"/>
              <a:gd name="connsiteX4" fmla="*/ 2615 w 9099369"/>
              <a:gd name="connsiteY4" fmla="*/ 973482 h 1383067"/>
              <a:gd name="connsiteX5" fmla="*/ 141 w 9099369"/>
              <a:gd name="connsiteY5" fmla="*/ 10283 h 1383067"/>
              <a:gd name="connsiteX0" fmla="*/ 45 w 9110086"/>
              <a:gd name="connsiteY0" fmla="*/ 5640 h 1383067"/>
              <a:gd name="connsiteX1" fmla="*/ 9106252 w 9110086"/>
              <a:gd name="connsiteY1" fmla="*/ 0 h 1383067"/>
              <a:gd name="connsiteX2" fmla="*/ 9109660 w 9110086"/>
              <a:gd name="connsiteY2" fmla="*/ 950085 h 1383067"/>
              <a:gd name="connsiteX3" fmla="*/ 4441008 w 9110086"/>
              <a:gd name="connsiteY3" fmla="*/ 1383067 h 1383067"/>
              <a:gd name="connsiteX4" fmla="*/ 13332 w 9110086"/>
              <a:gd name="connsiteY4" fmla="*/ 973482 h 1383067"/>
              <a:gd name="connsiteX5" fmla="*/ 45 w 9110086"/>
              <a:gd name="connsiteY5" fmla="*/ 5640 h 1383067"/>
              <a:gd name="connsiteX0" fmla="*/ 8341 w 9096754"/>
              <a:gd name="connsiteY0" fmla="*/ 0 h 1600293"/>
              <a:gd name="connsiteX1" fmla="*/ 9092920 w 9096754"/>
              <a:gd name="connsiteY1" fmla="*/ 217226 h 1600293"/>
              <a:gd name="connsiteX2" fmla="*/ 9096328 w 9096754"/>
              <a:gd name="connsiteY2" fmla="*/ 1167311 h 1600293"/>
              <a:gd name="connsiteX3" fmla="*/ 4427676 w 9096754"/>
              <a:gd name="connsiteY3" fmla="*/ 1600293 h 1600293"/>
              <a:gd name="connsiteX4" fmla="*/ 0 w 9096754"/>
              <a:gd name="connsiteY4" fmla="*/ 1190708 h 1600293"/>
              <a:gd name="connsiteX5" fmla="*/ 8341 w 9096754"/>
              <a:gd name="connsiteY5" fmla="*/ 0 h 1600293"/>
              <a:gd name="connsiteX0" fmla="*/ 142 w 9099369"/>
              <a:gd name="connsiteY0" fmla="*/ 0 h 1386713"/>
              <a:gd name="connsiteX1" fmla="*/ 9095535 w 9099369"/>
              <a:gd name="connsiteY1" fmla="*/ 3646 h 1386713"/>
              <a:gd name="connsiteX2" fmla="*/ 9098943 w 9099369"/>
              <a:gd name="connsiteY2" fmla="*/ 953731 h 1386713"/>
              <a:gd name="connsiteX3" fmla="*/ 4430291 w 9099369"/>
              <a:gd name="connsiteY3" fmla="*/ 1386713 h 1386713"/>
              <a:gd name="connsiteX4" fmla="*/ 2615 w 9099369"/>
              <a:gd name="connsiteY4" fmla="*/ 977128 h 1386713"/>
              <a:gd name="connsiteX5" fmla="*/ 142 w 9099369"/>
              <a:gd name="connsiteY5" fmla="*/ 0 h 1386713"/>
              <a:gd name="connsiteX0" fmla="*/ 68 w 9104701"/>
              <a:gd name="connsiteY0" fmla="*/ 5640 h 1383067"/>
              <a:gd name="connsiteX1" fmla="*/ 9100867 w 9104701"/>
              <a:gd name="connsiteY1" fmla="*/ 0 h 1383067"/>
              <a:gd name="connsiteX2" fmla="*/ 9104275 w 9104701"/>
              <a:gd name="connsiteY2" fmla="*/ 950085 h 1383067"/>
              <a:gd name="connsiteX3" fmla="*/ 4435623 w 9104701"/>
              <a:gd name="connsiteY3" fmla="*/ 1383067 h 1383067"/>
              <a:gd name="connsiteX4" fmla="*/ 7947 w 9104701"/>
              <a:gd name="connsiteY4" fmla="*/ 973482 h 1383067"/>
              <a:gd name="connsiteX5" fmla="*/ 68 w 9104701"/>
              <a:gd name="connsiteY5" fmla="*/ 5640 h 1383067"/>
              <a:gd name="connsiteX0" fmla="*/ 68 w 9100867"/>
              <a:gd name="connsiteY0" fmla="*/ 5640 h 1383067"/>
              <a:gd name="connsiteX1" fmla="*/ 9100867 w 9100867"/>
              <a:gd name="connsiteY1" fmla="*/ 0 h 1383067"/>
              <a:gd name="connsiteX2" fmla="*/ 9088053 w 9100867"/>
              <a:gd name="connsiteY2" fmla="*/ 954727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4727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00867"/>
              <a:gd name="connsiteY0" fmla="*/ 5640 h 1383067"/>
              <a:gd name="connsiteX1" fmla="*/ 9100867 w 9100867"/>
              <a:gd name="connsiteY1" fmla="*/ 0 h 1383067"/>
              <a:gd name="connsiteX2" fmla="*/ 9082645 w 9100867"/>
              <a:gd name="connsiteY2" fmla="*/ 964012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9369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17264"/>
              <a:gd name="connsiteY0" fmla="*/ 997 h 1378424"/>
              <a:gd name="connsiteX1" fmla="*/ 9117264 w 9117264"/>
              <a:gd name="connsiteY1" fmla="*/ 0 h 1378424"/>
              <a:gd name="connsiteX2" fmla="*/ 9104274 w 9117264"/>
              <a:gd name="connsiteY2" fmla="*/ 954726 h 1378424"/>
              <a:gd name="connsiteX3" fmla="*/ 4435623 w 9117264"/>
              <a:gd name="connsiteY3" fmla="*/ 1378424 h 1378424"/>
              <a:gd name="connsiteX4" fmla="*/ 7947 w 9117264"/>
              <a:gd name="connsiteY4" fmla="*/ 968839 h 1378424"/>
              <a:gd name="connsiteX5" fmla="*/ 68 w 9117264"/>
              <a:gd name="connsiteY5" fmla="*/ 997 h 1378424"/>
              <a:gd name="connsiteX0" fmla="*/ 68 w 9126183"/>
              <a:gd name="connsiteY0" fmla="*/ 997 h 1378424"/>
              <a:gd name="connsiteX1" fmla="*/ 9117264 w 9126183"/>
              <a:gd name="connsiteY1" fmla="*/ 0 h 1378424"/>
              <a:gd name="connsiteX2" fmla="*/ 9125909 w 9126183"/>
              <a:gd name="connsiteY2" fmla="*/ 959368 h 1378424"/>
              <a:gd name="connsiteX3" fmla="*/ 4435623 w 9126183"/>
              <a:gd name="connsiteY3" fmla="*/ 1378424 h 1378424"/>
              <a:gd name="connsiteX4" fmla="*/ 7947 w 9126183"/>
              <a:gd name="connsiteY4" fmla="*/ 968839 h 1378424"/>
              <a:gd name="connsiteX5" fmla="*/ 68 w 9126183"/>
              <a:gd name="connsiteY5" fmla="*/ 997 h 1378424"/>
              <a:gd name="connsiteX0" fmla="*/ 68 w 9133506"/>
              <a:gd name="connsiteY0" fmla="*/ 0 h 1377427"/>
              <a:gd name="connsiteX1" fmla="*/ 9133506 w 9133506"/>
              <a:gd name="connsiteY1" fmla="*/ 3645 h 1377427"/>
              <a:gd name="connsiteX2" fmla="*/ 9125909 w 9133506"/>
              <a:gd name="connsiteY2" fmla="*/ 958371 h 1377427"/>
              <a:gd name="connsiteX3" fmla="*/ 4435623 w 9133506"/>
              <a:gd name="connsiteY3" fmla="*/ 1377427 h 1377427"/>
              <a:gd name="connsiteX4" fmla="*/ 7947 w 9133506"/>
              <a:gd name="connsiteY4" fmla="*/ 967842 h 1377427"/>
              <a:gd name="connsiteX5" fmla="*/ 68 w 9133506"/>
              <a:gd name="connsiteY5" fmla="*/ 0 h 137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3506" h="1377427">
                <a:moveTo>
                  <a:pt x="68" y="0"/>
                </a:moveTo>
                <a:lnTo>
                  <a:pt x="9133506" y="3645"/>
                </a:lnTo>
                <a:cubicBezTo>
                  <a:pt x="9131179" y="320078"/>
                  <a:pt x="9128236" y="641938"/>
                  <a:pt x="9125909" y="958371"/>
                </a:cubicBezTo>
                <a:lnTo>
                  <a:pt x="4435623" y="1377427"/>
                </a:lnTo>
                <a:lnTo>
                  <a:pt x="7947" y="967842"/>
                </a:lnTo>
                <a:cubicBezTo>
                  <a:pt x="8925" y="654515"/>
                  <a:pt x="-910" y="313327"/>
                  <a:pt x="68" y="0"/>
                </a:cubicBezTo>
                <a:close/>
              </a:path>
            </a:pathLst>
          </a:custGeom>
          <a:solidFill>
            <a:srgbClr val="DBDD01"/>
          </a:solidFill>
          <a:ln w="139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adline">
            <a:extLst>
              <a:ext uri="{FF2B5EF4-FFF2-40B4-BE49-F238E27FC236}">
                <a16:creationId xmlns:a16="http://schemas.microsoft.com/office/drawing/2014/main" id="{FD255031-5822-1B48-AEC8-CFD096C34661}"/>
              </a:ext>
            </a:extLst>
          </p:cNvPr>
          <p:cNvSpPr txBox="1">
            <a:spLocks/>
          </p:cNvSpPr>
          <p:nvPr/>
        </p:nvSpPr>
        <p:spPr bwMode="gray">
          <a:xfrm>
            <a:off x="125069" y="606487"/>
            <a:ext cx="8893862" cy="812530"/>
          </a:xfrm>
          <a:prstGeom prst="rect">
            <a:avLst/>
          </a:prstGeom>
          <a:noFill/>
        </p:spPr>
        <p:txBody>
          <a:bodyPr wrap="square" lIns="91440" tIns="45720" rIns="91440" bIns="45720" anchor="t">
            <a:spAutoFit/>
          </a:bodyPr>
          <a:lstStyle>
            <a:lvl1pPr algn="ctr" defTabSz="685800" rtl="0" eaLnBrk="1" latinLnBrk="0" hangingPunct="1">
              <a:lnSpc>
                <a:spcPct val="90000"/>
              </a:lnSpc>
              <a:spcBef>
                <a:spcPct val="0"/>
              </a:spcBef>
              <a:buNone/>
              <a:defRPr sz="2600" b="1" kern="1200" cap="none" baseline="0">
                <a:solidFill>
                  <a:schemeClr val="tx1"/>
                </a:solidFill>
                <a:latin typeface="+mj-lt"/>
                <a:ea typeface="+mj-ea"/>
                <a:cs typeface="+mj-cs"/>
              </a:defRPr>
            </a:lvl1pPr>
          </a:lstStyle>
          <a:p>
            <a:r>
              <a:rPr lang="de-DE" dirty="0"/>
              <a:t>Thesis 6: </a:t>
            </a:r>
            <a:r>
              <a:rPr lang="de-DE" dirty="0" err="1"/>
              <a:t>Digitalization</a:t>
            </a:r>
            <a:r>
              <a:rPr lang="de-DE" dirty="0"/>
              <a:t> </a:t>
            </a:r>
            <a:r>
              <a:rPr lang="de-DE" dirty="0" err="1"/>
              <a:t>should</a:t>
            </a:r>
            <a:r>
              <a:rPr lang="de-DE" dirty="0"/>
              <a:t> </a:t>
            </a:r>
            <a:r>
              <a:rPr lang="de-DE" dirty="0" err="1"/>
              <a:t>improve</a:t>
            </a:r>
            <a:r>
              <a:rPr lang="de-DE" dirty="0"/>
              <a:t> </a:t>
            </a:r>
            <a:r>
              <a:rPr lang="de-DE" dirty="0" err="1"/>
              <a:t>the</a:t>
            </a:r>
            <a:r>
              <a:rPr lang="de-DE" dirty="0"/>
              <a:t> </a:t>
            </a:r>
            <a:r>
              <a:rPr lang="de-DE" dirty="0" err="1"/>
              <a:t>living</a:t>
            </a:r>
            <a:r>
              <a:rPr lang="de-DE" dirty="0"/>
              <a:t> </a:t>
            </a:r>
            <a:r>
              <a:rPr lang="de-DE" dirty="0" err="1"/>
              <a:t>conditions</a:t>
            </a:r>
            <a:r>
              <a:rPr lang="de-DE" dirty="0"/>
              <a:t> </a:t>
            </a:r>
            <a:r>
              <a:rPr lang="de-DE" dirty="0" err="1"/>
              <a:t>of</a:t>
            </a:r>
            <a:r>
              <a:rPr lang="de-DE" dirty="0"/>
              <a:t> </a:t>
            </a:r>
            <a:r>
              <a:rPr lang="de-DE" dirty="0" err="1"/>
              <a:t>miners</a:t>
            </a:r>
            <a:endParaRPr lang="de-DE" dirty="0"/>
          </a:p>
        </p:txBody>
      </p:sp>
      <p:sp>
        <p:nvSpPr>
          <p:cNvPr id="14" name="Freihandform 13">
            <a:extLst>
              <a:ext uri="{FF2B5EF4-FFF2-40B4-BE49-F238E27FC236}">
                <a16:creationId xmlns:a16="http://schemas.microsoft.com/office/drawing/2014/main" id="{FC341FA8-5878-F94F-BAD8-8A3338D8A472}"/>
              </a:ext>
            </a:extLst>
          </p:cNvPr>
          <p:cNvSpPr/>
          <p:nvPr/>
        </p:nvSpPr>
        <p:spPr>
          <a:xfrm>
            <a:off x="-15014" y="1159751"/>
            <a:ext cx="9210907" cy="518533"/>
          </a:xfrm>
          <a:custGeom>
            <a:avLst/>
            <a:gdLst>
              <a:gd name="connsiteX0" fmla="*/ 0 w 7292897"/>
              <a:gd name="connsiteY0" fmla="*/ 0 h 947854"/>
              <a:gd name="connsiteX1" fmla="*/ 3189249 w 7292897"/>
              <a:gd name="connsiteY1" fmla="*/ 947854 h 947854"/>
              <a:gd name="connsiteX2" fmla="*/ 7292897 w 7292897"/>
              <a:gd name="connsiteY2" fmla="*/ 144966 h 947854"/>
              <a:gd name="connsiteX3" fmla="*/ 7292897 w 7292897"/>
              <a:gd name="connsiteY3" fmla="*/ 144966 h 947854"/>
              <a:gd name="connsiteX0" fmla="*/ 0 w 7292897"/>
              <a:gd name="connsiteY0" fmla="*/ 0 h 551986"/>
              <a:gd name="connsiteX1" fmla="*/ 4527396 w 7292897"/>
              <a:gd name="connsiteY1" fmla="*/ 551986 h 551986"/>
              <a:gd name="connsiteX2" fmla="*/ 7292897 w 7292897"/>
              <a:gd name="connsiteY2" fmla="*/ 144966 h 551986"/>
              <a:gd name="connsiteX3" fmla="*/ 7292897 w 7292897"/>
              <a:gd name="connsiteY3" fmla="*/ 144966 h 551986"/>
              <a:gd name="connsiteX0" fmla="*/ 0 w 9171878"/>
              <a:gd name="connsiteY0" fmla="*/ 0 h 551986"/>
              <a:gd name="connsiteX1" fmla="*/ 4527396 w 9171878"/>
              <a:gd name="connsiteY1" fmla="*/ 551986 h 551986"/>
              <a:gd name="connsiteX2" fmla="*/ 7292897 w 9171878"/>
              <a:gd name="connsiteY2" fmla="*/ 144966 h 551986"/>
              <a:gd name="connsiteX3" fmla="*/ 9171878 w 9171878"/>
              <a:gd name="connsiteY3" fmla="*/ 44605 h 551986"/>
              <a:gd name="connsiteX0" fmla="*/ 0 w 9171878"/>
              <a:gd name="connsiteY0" fmla="*/ 0 h 551986"/>
              <a:gd name="connsiteX1" fmla="*/ 4527396 w 9171878"/>
              <a:gd name="connsiteY1" fmla="*/ 551986 h 551986"/>
              <a:gd name="connsiteX2" fmla="*/ 7287321 w 9171878"/>
              <a:gd name="connsiteY2" fmla="*/ 245327 h 551986"/>
              <a:gd name="connsiteX3" fmla="*/ 9171878 w 9171878"/>
              <a:gd name="connsiteY3" fmla="*/ 44605 h 551986"/>
              <a:gd name="connsiteX0" fmla="*/ 0 w 9183029"/>
              <a:gd name="connsiteY0" fmla="*/ 0 h 518533"/>
              <a:gd name="connsiteX1" fmla="*/ 4538547 w 9183029"/>
              <a:gd name="connsiteY1" fmla="*/ 518533 h 518533"/>
              <a:gd name="connsiteX2" fmla="*/ 7298472 w 9183029"/>
              <a:gd name="connsiteY2" fmla="*/ 211874 h 518533"/>
              <a:gd name="connsiteX3" fmla="*/ 9183029 w 9183029"/>
              <a:gd name="connsiteY3" fmla="*/ 11152 h 518533"/>
              <a:gd name="connsiteX0" fmla="*/ 0 w 9210907"/>
              <a:gd name="connsiteY0" fmla="*/ 0 h 518533"/>
              <a:gd name="connsiteX1" fmla="*/ 4538547 w 9210907"/>
              <a:gd name="connsiteY1" fmla="*/ 518533 h 518533"/>
              <a:gd name="connsiteX2" fmla="*/ 7298472 w 9210907"/>
              <a:gd name="connsiteY2" fmla="*/ 211874 h 518533"/>
              <a:gd name="connsiteX3" fmla="*/ 9210907 w 9210907"/>
              <a:gd name="connsiteY3" fmla="*/ 5577 h 518533"/>
              <a:gd name="connsiteX0" fmla="*/ 0 w 9210907"/>
              <a:gd name="connsiteY0" fmla="*/ 0 h 696953"/>
              <a:gd name="connsiteX1" fmla="*/ 4560849 w 9210907"/>
              <a:gd name="connsiteY1" fmla="*/ 696953 h 696953"/>
              <a:gd name="connsiteX2" fmla="*/ 7298472 w 9210907"/>
              <a:gd name="connsiteY2" fmla="*/ 211874 h 696953"/>
              <a:gd name="connsiteX3" fmla="*/ 9210907 w 9210907"/>
              <a:gd name="connsiteY3" fmla="*/ 5577 h 696953"/>
              <a:gd name="connsiteX0" fmla="*/ 0 w 9210907"/>
              <a:gd name="connsiteY0" fmla="*/ 0 h 518533"/>
              <a:gd name="connsiteX1" fmla="*/ 4555273 w 9210907"/>
              <a:gd name="connsiteY1" fmla="*/ 518533 h 518533"/>
              <a:gd name="connsiteX2" fmla="*/ 7298472 w 9210907"/>
              <a:gd name="connsiteY2" fmla="*/ 211874 h 518533"/>
              <a:gd name="connsiteX3" fmla="*/ 9210907 w 9210907"/>
              <a:gd name="connsiteY3" fmla="*/ 5577 h 518533"/>
            </a:gdLst>
            <a:ahLst/>
            <a:cxnLst>
              <a:cxn ang="0">
                <a:pos x="connsiteX0" y="connsiteY0"/>
              </a:cxn>
              <a:cxn ang="0">
                <a:pos x="connsiteX1" y="connsiteY1"/>
              </a:cxn>
              <a:cxn ang="0">
                <a:pos x="connsiteX2" y="connsiteY2"/>
              </a:cxn>
              <a:cxn ang="0">
                <a:pos x="connsiteX3" y="connsiteY3"/>
              </a:cxn>
            </a:cxnLst>
            <a:rect l="l" t="t" r="r" b="b"/>
            <a:pathLst>
              <a:path w="9210907" h="518533">
                <a:moveTo>
                  <a:pt x="0" y="0"/>
                </a:moveTo>
                <a:lnTo>
                  <a:pt x="4555273" y="518533"/>
                </a:lnTo>
                <a:lnTo>
                  <a:pt x="7298472" y="211874"/>
                </a:lnTo>
                <a:lnTo>
                  <a:pt x="9210907" y="5577"/>
                </a:lnTo>
              </a:path>
            </a:pathLst>
          </a:custGeom>
          <a:noFill/>
          <a:ln w="1206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Grafik 2">
            <a:extLst>
              <a:ext uri="{FF2B5EF4-FFF2-40B4-BE49-F238E27FC236}">
                <a16:creationId xmlns:a16="http://schemas.microsoft.com/office/drawing/2014/main" id="{D591C763-30CC-4DF5-AC8B-20FA19CB8552}"/>
              </a:ext>
            </a:extLst>
          </p:cNvPr>
          <p:cNvPicPr>
            <a:picLocks noChangeAspect="1"/>
          </p:cNvPicPr>
          <p:nvPr/>
        </p:nvPicPr>
        <p:blipFill>
          <a:blip r:embed="rId3"/>
          <a:stretch>
            <a:fillRect/>
          </a:stretch>
        </p:blipFill>
        <p:spPr>
          <a:xfrm>
            <a:off x="2775937" y="1678284"/>
            <a:ext cx="3592125" cy="3356200"/>
          </a:xfrm>
          <a:prstGeom prst="rect">
            <a:avLst/>
          </a:prstGeom>
        </p:spPr>
      </p:pic>
      <p:sp>
        <p:nvSpPr>
          <p:cNvPr id="6" name="Rechteck 5">
            <a:extLst>
              <a:ext uri="{FF2B5EF4-FFF2-40B4-BE49-F238E27FC236}">
                <a16:creationId xmlns:a16="http://schemas.microsoft.com/office/drawing/2014/main" id="{B2027D5A-166F-4EEC-80A2-1D1C804F2258}"/>
              </a:ext>
            </a:extLst>
          </p:cNvPr>
          <p:cNvSpPr/>
          <p:nvPr/>
        </p:nvSpPr>
        <p:spPr>
          <a:xfrm>
            <a:off x="1093041" y="3155493"/>
            <a:ext cx="4572000" cy="415498"/>
          </a:xfrm>
          <a:prstGeom prst="rect">
            <a:avLst/>
          </a:prstGeom>
        </p:spPr>
        <p:txBody>
          <a:bodyPr>
            <a:spAutoFit/>
          </a:bodyPr>
          <a:lstStyle/>
          <a:p>
            <a:r>
              <a:rPr lang="en-US" dirty="0"/>
              <a:t>Rents from extractive resources (% of</a:t>
            </a:r>
          </a:p>
          <a:p>
            <a:r>
              <a:rPr lang="en-US" dirty="0"/>
              <a:t>GDP), 2013, WDI database.</a:t>
            </a:r>
            <a:endParaRPr lang="de-DE" dirty="0"/>
          </a:p>
        </p:txBody>
      </p:sp>
    </p:spTree>
    <p:extLst>
      <p:ext uri="{BB962C8B-B14F-4D97-AF65-F5344CB8AC3E}">
        <p14:creationId xmlns:p14="http://schemas.microsoft.com/office/powerpoint/2010/main" val="2324794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3951869-A60B-4723-B5B3-AC4A37F7C071}"/>
              </a:ext>
            </a:extLst>
          </p:cNvPr>
          <p:cNvPicPr>
            <a:picLocks noChangeAspect="1"/>
          </p:cNvPicPr>
          <p:nvPr/>
        </p:nvPicPr>
        <p:blipFill>
          <a:blip r:embed="rId3"/>
          <a:stretch>
            <a:fillRect/>
          </a:stretch>
        </p:blipFill>
        <p:spPr>
          <a:xfrm>
            <a:off x="143508" y="1107583"/>
            <a:ext cx="8968761" cy="5029040"/>
          </a:xfrm>
          <a:prstGeom prst="rect">
            <a:avLst/>
          </a:prstGeom>
        </p:spPr>
      </p:pic>
      <p:sp>
        <p:nvSpPr>
          <p:cNvPr id="12" name="Freihandform 11">
            <a:extLst>
              <a:ext uri="{FF2B5EF4-FFF2-40B4-BE49-F238E27FC236}">
                <a16:creationId xmlns:a16="http://schemas.microsoft.com/office/drawing/2014/main" id="{7BD4BBD2-2168-E04E-A3A6-6297BDD96B47}"/>
              </a:ext>
            </a:extLst>
          </p:cNvPr>
          <p:cNvSpPr/>
          <p:nvPr/>
        </p:nvSpPr>
        <p:spPr>
          <a:xfrm>
            <a:off x="108001" y="114460"/>
            <a:ext cx="8968761" cy="1577540"/>
          </a:xfrm>
          <a:custGeom>
            <a:avLst/>
            <a:gdLst>
              <a:gd name="connsiteX0" fmla="*/ 0 w 9039297"/>
              <a:gd name="connsiteY0" fmla="*/ 13960 h 1396030"/>
              <a:gd name="connsiteX1" fmla="*/ 9039297 w 9039297"/>
              <a:gd name="connsiteY1" fmla="*/ 0 h 1396030"/>
              <a:gd name="connsiteX2" fmla="*/ 9032317 w 9039297"/>
              <a:gd name="connsiteY2" fmla="*/ 949300 h 1396030"/>
              <a:gd name="connsiteX3" fmla="*/ 4411456 w 9039297"/>
              <a:gd name="connsiteY3" fmla="*/ 1396030 h 1396030"/>
              <a:gd name="connsiteX4" fmla="*/ 0 w 9039297"/>
              <a:gd name="connsiteY4" fmla="*/ 949300 h 1396030"/>
              <a:gd name="connsiteX5" fmla="*/ 0 w 9039297"/>
              <a:gd name="connsiteY5" fmla="*/ 13960 h 1396030"/>
              <a:gd name="connsiteX0" fmla="*/ 0 w 9047945"/>
              <a:gd name="connsiteY0" fmla="*/ 13960 h 1396030"/>
              <a:gd name="connsiteX1" fmla="*/ 9039297 w 9047945"/>
              <a:gd name="connsiteY1" fmla="*/ 0 h 1396030"/>
              <a:gd name="connsiteX2" fmla="*/ 9047666 w 9047945"/>
              <a:gd name="connsiteY2" fmla="*/ 953761 h 1396030"/>
              <a:gd name="connsiteX3" fmla="*/ 4411456 w 9047945"/>
              <a:gd name="connsiteY3" fmla="*/ 1396030 h 1396030"/>
              <a:gd name="connsiteX4" fmla="*/ 0 w 9047945"/>
              <a:gd name="connsiteY4" fmla="*/ 949300 h 1396030"/>
              <a:gd name="connsiteX5" fmla="*/ 0 w 9047945"/>
              <a:gd name="connsiteY5" fmla="*/ 13960 h 1396030"/>
              <a:gd name="connsiteX0" fmla="*/ 0 w 9060034"/>
              <a:gd name="connsiteY0" fmla="*/ 13960 h 1396030"/>
              <a:gd name="connsiteX1" fmla="*/ 9060034 w 9060034"/>
              <a:gd name="connsiteY1" fmla="*/ 0 h 1396030"/>
              <a:gd name="connsiteX2" fmla="*/ 9047666 w 9060034"/>
              <a:gd name="connsiteY2" fmla="*/ 953761 h 1396030"/>
              <a:gd name="connsiteX3" fmla="*/ 4411456 w 9060034"/>
              <a:gd name="connsiteY3" fmla="*/ 1396030 h 1396030"/>
              <a:gd name="connsiteX4" fmla="*/ 0 w 9060034"/>
              <a:gd name="connsiteY4" fmla="*/ 949300 h 1396030"/>
              <a:gd name="connsiteX5" fmla="*/ 0 w 9060034"/>
              <a:gd name="connsiteY5" fmla="*/ 13960 h 1396030"/>
              <a:gd name="connsiteX0" fmla="*/ 0 w 9049665"/>
              <a:gd name="connsiteY0" fmla="*/ 10947 h 1393017"/>
              <a:gd name="connsiteX1" fmla="*/ 9049665 w 9049665"/>
              <a:gd name="connsiteY1" fmla="*/ 0 h 1393017"/>
              <a:gd name="connsiteX2" fmla="*/ 9047666 w 9049665"/>
              <a:gd name="connsiteY2" fmla="*/ 950748 h 1393017"/>
              <a:gd name="connsiteX3" fmla="*/ 4411456 w 9049665"/>
              <a:gd name="connsiteY3" fmla="*/ 1393017 h 1393017"/>
              <a:gd name="connsiteX4" fmla="*/ 0 w 9049665"/>
              <a:gd name="connsiteY4" fmla="*/ 946287 h 1393017"/>
              <a:gd name="connsiteX5" fmla="*/ 0 w 9049665"/>
              <a:gd name="connsiteY5" fmla="*/ 10947 h 1393017"/>
              <a:gd name="connsiteX0" fmla="*/ 0 w 9049665"/>
              <a:gd name="connsiteY0" fmla="*/ 0 h 1399183"/>
              <a:gd name="connsiteX1" fmla="*/ 9049665 w 9049665"/>
              <a:gd name="connsiteY1" fmla="*/ 6166 h 1399183"/>
              <a:gd name="connsiteX2" fmla="*/ 9047666 w 9049665"/>
              <a:gd name="connsiteY2" fmla="*/ 956914 h 1399183"/>
              <a:gd name="connsiteX3" fmla="*/ 4411456 w 9049665"/>
              <a:gd name="connsiteY3" fmla="*/ 1399183 h 1399183"/>
              <a:gd name="connsiteX4" fmla="*/ 0 w 9049665"/>
              <a:gd name="connsiteY4" fmla="*/ 952453 h 1399183"/>
              <a:gd name="connsiteX5" fmla="*/ 0 w 9049665"/>
              <a:gd name="connsiteY5" fmla="*/ 0 h 1399183"/>
              <a:gd name="connsiteX0" fmla="*/ 0 w 9062951"/>
              <a:gd name="connsiteY0" fmla="*/ 10947 h 1393017"/>
              <a:gd name="connsiteX1" fmla="*/ 9062951 w 9062951"/>
              <a:gd name="connsiteY1" fmla="*/ 0 h 1393017"/>
              <a:gd name="connsiteX2" fmla="*/ 9060952 w 9062951"/>
              <a:gd name="connsiteY2" fmla="*/ 950748 h 1393017"/>
              <a:gd name="connsiteX3" fmla="*/ 4424742 w 9062951"/>
              <a:gd name="connsiteY3" fmla="*/ 1393017 h 1393017"/>
              <a:gd name="connsiteX4" fmla="*/ 13286 w 9062951"/>
              <a:gd name="connsiteY4" fmla="*/ 946287 h 1393017"/>
              <a:gd name="connsiteX5" fmla="*/ 0 w 9062951"/>
              <a:gd name="connsiteY5" fmla="*/ 10947 h 1393017"/>
              <a:gd name="connsiteX0" fmla="*/ 0 w 9062951"/>
              <a:gd name="connsiteY0" fmla="*/ 0 h 1382070"/>
              <a:gd name="connsiteX1" fmla="*/ 9062951 w 9062951"/>
              <a:gd name="connsiteY1" fmla="*/ 17574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2951"/>
              <a:gd name="connsiteY0" fmla="*/ 0 h 1382070"/>
              <a:gd name="connsiteX1" fmla="*/ 9062951 w 9062951"/>
              <a:gd name="connsiteY1" fmla="*/ 3645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8358"/>
              <a:gd name="connsiteY0" fmla="*/ 14927 h 1396997"/>
              <a:gd name="connsiteX1" fmla="*/ 9068358 w 9068358"/>
              <a:gd name="connsiteY1" fmla="*/ 0 h 1396997"/>
              <a:gd name="connsiteX2" fmla="*/ 9060952 w 9068358"/>
              <a:gd name="connsiteY2" fmla="*/ 954728 h 1396997"/>
              <a:gd name="connsiteX3" fmla="*/ 4424742 w 9068358"/>
              <a:gd name="connsiteY3" fmla="*/ 1396997 h 1396997"/>
              <a:gd name="connsiteX4" fmla="*/ 13286 w 9068358"/>
              <a:gd name="connsiteY4" fmla="*/ 950267 h 1396997"/>
              <a:gd name="connsiteX5" fmla="*/ 0 w 9068358"/>
              <a:gd name="connsiteY5" fmla="*/ 14927 h 1396997"/>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82779"/>
              <a:gd name="connsiteY0" fmla="*/ 998 h 1383068"/>
              <a:gd name="connsiteX1" fmla="*/ 9068358 w 9082779"/>
              <a:gd name="connsiteY1" fmla="*/ 0 h 1383068"/>
              <a:gd name="connsiteX2" fmla="*/ 9082580 w 9082779"/>
              <a:gd name="connsiteY2" fmla="*/ 940799 h 1383068"/>
              <a:gd name="connsiteX3" fmla="*/ 4424742 w 9082779"/>
              <a:gd name="connsiteY3" fmla="*/ 1383068 h 1383068"/>
              <a:gd name="connsiteX4" fmla="*/ 13286 w 9082779"/>
              <a:gd name="connsiteY4" fmla="*/ 936338 h 1383068"/>
              <a:gd name="connsiteX5" fmla="*/ 0 w 9082779"/>
              <a:gd name="connsiteY5" fmla="*/ 998 h 1383068"/>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77443"/>
              <a:gd name="connsiteY0" fmla="*/ 998 h 1383068"/>
              <a:gd name="connsiteX1" fmla="*/ 9068358 w 9077443"/>
              <a:gd name="connsiteY1" fmla="*/ 0 h 1383068"/>
              <a:gd name="connsiteX2" fmla="*/ 9077172 w 9077443"/>
              <a:gd name="connsiteY2" fmla="*/ 945442 h 1383068"/>
              <a:gd name="connsiteX3" fmla="*/ 4424742 w 9077443"/>
              <a:gd name="connsiteY3" fmla="*/ 1383068 h 1383068"/>
              <a:gd name="connsiteX4" fmla="*/ 13286 w 9077443"/>
              <a:gd name="connsiteY4" fmla="*/ 936338 h 1383068"/>
              <a:gd name="connsiteX5" fmla="*/ 0 w 9077443"/>
              <a:gd name="connsiteY5" fmla="*/ 998 h 1383068"/>
              <a:gd name="connsiteX0" fmla="*/ 0 w 9068358"/>
              <a:gd name="connsiteY0" fmla="*/ 998 h 1383068"/>
              <a:gd name="connsiteX1" fmla="*/ 9068358 w 9068358"/>
              <a:gd name="connsiteY1" fmla="*/ 0 h 1383068"/>
              <a:gd name="connsiteX2" fmla="*/ 9060952 w 9068358"/>
              <a:gd name="connsiteY2" fmla="*/ 954729 h 1383068"/>
              <a:gd name="connsiteX3" fmla="*/ 4424742 w 9068358"/>
              <a:gd name="connsiteY3" fmla="*/ 1383068 h 1383068"/>
              <a:gd name="connsiteX4" fmla="*/ 13286 w 9068358"/>
              <a:gd name="connsiteY4" fmla="*/ 936338 h 1383068"/>
              <a:gd name="connsiteX5" fmla="*/ 0 w 9068358"/>
              <a:gd name="connsiteY5" fmla="*/ 998 h 1383068"/>
              <a:gd name="connsiteX0" fmla="*/ 2935 w 9071293"/>
              <a:gd name="connsiteY0" fmla="*/ 998 h 1383068"/>
              <a:gd name="connsiteX1" fmla="*/ 9071293 w 9071293"/>
              <a:gd name="connsiteY1" fmla="*/ 0 h 1383068"/>
              <a:gd name="connsiteX2" fmla="*/ 9063887 w 9071293"/>
              <a:gd name="connsiteY2" fmla="*/ 954729 h 1383068"/>
              <a:gd name="connsiteX3" fmla="*/ 4427677 w 9071293"/>
              <a:gd name="connsiteY3" fmla="*/ 1383068 h 1383068"/>
              <a:gd name="connsiteX4" fmla="*/ 0 w 9071293"/>
              <a:gd name="connsiteY4" fmla="*/ 940980 h 1383068"/>
              <a:gd name="connsiteX5" fmla="*/ 2935 w 9071293"/>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54910 h 1383068"/>
              <a:gd name="connsiteX5" fmla="*/ 69 w 9068427"/>
              <a:gd name="connsiteY5" fmla="*/ 998 h 1383068"/>
              <a:gd name="connsiteX0" fmla="*/ 8341 w 9076699"/>
              <a:gd name="connsiteY0" fmla="*/ 998 h 1383068"/>
              <a:gd name="connsiteX1" fmla="*/ 9076699 w 9076699"/>
              <a:gd name="connsiteY1" fmla="*/ 0 h 1383068"/>
              <a:gd name="connsiteX2" fmla="*/ 9069293 w 9076699"/>
              <a:gd name="connsiteY2" fmla="*/ 954729 h 1383068"/>
              <a:gd name="connsiteX3" fmla="*/ 4433083 w 9076699"/>
              <a:gd name="connsiteY3" fmla="*/ 1383068 h 1383068"/>
              <a:gd name="connsiteX4" fmla="*/ 0 w 9076699"/>
              <a:gd name="connsiteY4" fmla="*/ 968839 h 1383068"/>
              <a:gd name="connsiteX5" fmla="*/ 8341 w 9076699"/>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68839 h 1383068"/>
              <a:gd name="connsiteX5" fmla="*/ 69 w 9068427"/>
              <a:gd name="connsiteY5" fmla="*/ 998 h 1383068"/>
              <a:gd name="connsiteX0" fmla="*/ 2934 w 9071292"/>
              <a:gd name="connsiteY0" fmla="*/ 998 h 1383068"/>
              <a:gd name="connsiteX1" fmla="*/ 9071292 w 9071292"/>
              <a:gd name="connsiteY1" fmla="*/ 0 h 1383068"/>
              <a:gd name="connsiteX2" fmla="*/ 9063886 w 9071292"/>
              <a:gd name="connsiteY2" fmla="*/ 954729 h 1383068"/>
              <a:gd name="connsiteX3" fmla="*/ 4427676 w 9071292"/>
              <a:gd name="connsiteY3" fmla="*/ 1383068 h 1383068"/>
              <a:gd name="connsiteX4" fmla="*/ 0 w 9071292"/>
              <a:gd name="connsiteY4" fmla="*/ 973483 h 1383068"/>
              <a:gd name="connsiteX5" fmla="*/ 2934 w 9071292"/>
              <a:gd name="connsiteY5" fmla="*/ 998 h 1383068"/>
              <a:gd name="connsiteX0" fmla="*/ 2934 w 9092920"/>
              <a:gd name="connsiteY0" fmla="*/ 0 h 1382070"/>
              <a:gd name="connsiteX1" fmla="*/ 9092920 w 9092920"/>
              <a:gd name="connsiteY1" fmla="*/ 3646 h 1382070"/>
              <a:gd name="connsiteX2" fmla="*/ 9063886 w 9092920"/>
              <a:gd name="connsiteY2" fmla="*/ 953731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2920"/>
              <a:gd name="connsiteY0" fmla="*/ 0 h 1382070"/>
              <a:gd name="connsiteX1" fmla="*/ 9092920 w 9092920"/>
              <a:gd name="connsiteY1" fmla="*/ 3646 h 1382070"/>
              <a:gd name="connsiteX2" fmla="*/ 9080107 w 9092920"/>
              <a:gd name="connsiteY2" fmla="*/ 949088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6754"/>
              <a:gd name="connsiteY0" fmla="*/ 0 h 1382070"/>
              <a:gd name="connsiteX1" fmla="*/ 9092920 w 9096754"/>
              <a:gd name="connsiteY1" fmla="*/ 3646 h 1382070"/>
              <a:gd name="connsiteX2" fmla="*/ 9096328 w 9096754"/>
              <a:gd name="connsiteY2" fmla="*/ 949088 h 1382070"/>
              <a:gd name="connsiteX3" fmla="*/ 4427676 w 9096754"/>
              <a:gd name="connsiteY3" fmla="*/ 1382070 h 1382070"/>
              <a:gd name="connsiteX4" fmla="*/ 0 w 9096754"/>
              <a:gd name="connsiteY4" fmla="*/ 972485 h 1382070"/>
              <a:gd name="connsiteX5" fmla="*/ 2934 w 9096754"/>
              <a:gd name="connsiteY5" fmla="*/ 0 h 1382070"/>
              <a:gd name="connsiteX0" fmla="*/ 141 w 9099369"/>
              <a:gd name="connsiteY0" fmla="*/ 5640 h 1378424"/>
              <a:gd name="connsiteX1" fmla="*/ 9095535 w 9099369"/>
              <a:gd name="connsiteY1" fmla="*/ 0 h 1378424"/>
              <a:gd name="connsiteX2" fmla="*/ 9098943 w 9099369"/>
              <a:gd name="connsiteY2" fmla="*/ 945442 h 1378424"/>
              <a:gd name="connsiteX3" fmla="*/ 4430291 w 9099369"/>
              <a:gd name="connsiteY3" fmla="*/ 1378424 h 1378424"/>
              <a:gd name="connsiteX4" fmla="*/ 2615 w 9099369"/>
              <a:gd name="connsiteY4" fmla="*/ 968839 h 1378424"/>
              <a:gd name="connsiteX5" fmla="*/ 141 w 9099369"/>
              <a:gd name="connsiteY5" fmla="*/ 5640 h 1378424"/>
              <a:gd name="connsiteX0" fmla="*/ 141 w 9099369"/>
              <a:gd name="connsiteY0" fmla="*/ 0 h 1372784"/>
              <a:gd name="connsiteX1" fmla="*/ 9095535 w 9099369"/>
              <a:gd name="connsiteY1" fmla="*/ 8289 h 1372784"/>
              <a:gd name="connsiteX2" fmla="*/ 9098943 w 9099369"/>
              <a:gd name="connsiteY2" fmla="*/ 939802 h 1372784"/>
              <a:gd name="connsiteX3" fmla="*/ 4430291 w 9099369"/>
              <a:gd name="connsiteY3" fmla="*/ 1372784 h 1372784"/>
              <a:gd name="connsiteX4" fmla="*/ 2615 w 9099369"/>
              <a:gd name="connsiteY4" fmla="*/ 963199 h 1372784"/>
              <a:gd name="connsiteX5" fmla="*/ 141 w 9099369"/>
              <a:gd name="connsiteY5" fmla="*/ 0 h 1372784"/>
              <a:gd name="connsiteX0" fmla="*/ 141 w 9099369"/>
              <a:gd name="connsiteY0" fmla="*/ 10283 h 1383067"/>
              <a:gd name="connsiteX1" fmla="*/ 9095535 w 9099369"/>
              <a:gd name="connsiteY1" fmla="*/ 0 h 1383067"/>
              <a:gd name="connsiteX2" fmla="*/ 9098943 w 9099369"/>
              <a:gd name="connsiteY2" fmla="*/ 950085 h 1383067"/>
              <a:gd name="connsiteX3" fmla="*/ 4430291 w 9099369"/>
              <a:gd name="connsiteY3" fmla="*/ 1383067 h 1383067"/>
              <a:gd name="connsiteX4" fmla="*/ 2615 w 9099369"/>
              <a:gd name="connsiteY4" fmla="*/ 973482 h 1383067"/>
              <a:gd name="connsiteX5" fmla="*/ 141 w 9099369"/>
              <a:gd name="connsiteY5" fmla="*/ 10283 h 1383067"/>
              <a:gd name="connsiteX0" fmla="*/ 45 w 9110086"/>
              <a:gd name="connsiteY0" fmla="*/ 5640 h 1383067"/>
              <a:gd name="connsiteX1" fmla="*/ 9106252 w 9110086"/>
              <a:gd name="connsiteY1" fmla="*/ 0 h 1383067"/>
              <a:gd name="connsiteX2" fmla="*/ 9109660 w 9110086"/>
              <a:gd name="connsiteY2" fmla="*/ 950085 h 1383067"/>
              <a:gd name="connsiteX3" fmla="*/ 4441008 w 9110086"/>
              <a:gd name="connsiteY3" fmla="*/ 1383067 h 1383067"/>
              <a:gd name="connsiteX4" fmla="*/ 13332 w 9110086"/>
              <a:gd name="connsiteY4" fmla="*/ 973482 h 1383067"/>
              <a:gd name="connsiteX5" fmla="*/ 45 w 9110086"/>
              <a:gd name="connsiteY5" fmla="*/ 5640 h 1383067"/>
              <a:gd name="connsiteX0" fmla="*/ 8341 w 9096754"/>
              <a:gd name="connsiteY0" fmla="*/ 0 h 1600293"/>
              <a:gd name="connsiteX1" fmla="*/ 9092920 w 9096754"/>
              <a:gd name="connsiteY1" fmla="*/ 217226 h 1600293"/>
              <a:gd name="connsiteX2" fmla="*/ 9096328 w 9096754"/>
              <a:gd name="connsiteY2" fmla="*/ 1167311 h 1600293"/>
              <a:gd name="connsiteX3" fmla="*/ 4427676 w 9096754"/>
              <a:gd name="connsiteY3" fmla="*/ 1600293 h 1600293"/>
              <a:gd name="connsiteX4" fmla="*/ 0 w 9096754"/>
              <a:gd name="connsiteY4" fmla="*/ 1190708 h 1600293"/>
              <a:gd name="connsiteX5" fmla="*/ 8341 w 9096754"/>
              <a:gd name="connsiteY5" fmla="*/ 0 h 1600293"/>
              <a:gd name="connsiteX0" fmla="*/ 142 w 9099369"/>
              <a:gd name="connsiteY0" fmla="*/ 0 h 1386713"/>
              <a:gd name="connsiteX1" fmla="*/ 9095535 w 9099369"/>
              <a:gd name="connsiteY1" fmla="*/ 3646 h 1386713"/>
              <a:gd name="connsiteX2" fmla="*/ 9098943 w 9099369"/>
              <a:gd name="connsiteY2" fmla="*/ 953731 h 1386713"/>
              <a:gd name="connsiteX3" fmla="*/ 4430291 w 9099369"/>
              <a:gd name="connsiteY3" fmla="*/ 1386713 h 1386713"/>
              <a:gd name="connsiteX4" fmla="*/ 2615 w 9099369"/>
              <a:gd name="connsiteY4" fmla="*/ 977128 h 1386713"/>
              <a:gd name="connsiteX5" fmla="*/ 142 w 9099369"/>
              <a:gd name="connsiteY5" fmla="*/ 0 h 1386713"/>
              <a:gd name="connsiteX0" fmla="*/ 68 w 9104701"/>
              <a:gd name="connsiteY0" fmla="*/ 5640 h 1383067"/>
              <a:gd name="connsiteX1" fmla="*/ 9100867 w 9104701"/>
              <a:gd name="connsiteY1" fmla="*/ 0 h 1383067"/>
              <a:gd name="connsiteX2" fmla="*/ 9104275 w 9104701"/>
              <a:gd name="connsiteY2" fmla="*/ 950085 h 1383067"/>
              <a:gd name="connsiteX3" fmla="*/ 4435623 w 9104701"/>
              <a:gd name="connsiteY3" fmla="*/ 1383067 h 1383067"/>
              <a:gd name="connsiteX4" fmla="*/ 7947 w 9104701"/>
              <a:gd name="connsiteY4" fmla="*/ 973482 h 1383067"/>
              <a:gd name="connsiteX5" fmla="*/ 68 w 9104701"/>
              <a:gd name="connsiteY5" fmla="*/ 5640 h 1383067"/>
              <a:gd name="connsiteX0" fmla="*/ 68 w 9100867"/>
              <a:gd name="connsiteY0" fmla="*/ 5640 h 1383067"/>
              <a:gd name="connsiteX1" fmla="*/ 9100867 w 9100867"/>
              <a:gd name="connsiteY1" fmla="*/ 0 h 1383067"/>
              <a:gd name="connsiteX2" fmla="*/ 9088053 w 9100867"/>
              <a:gd name="connsiteY2" fmla="*/ 954727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4727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00867"/>
              <a:gd name="connsiteY0" fmla="*/ 5640 h 1383067"/>
              <a:gd name="connsiteX1" fmla="*/ 9100867 w 9100867"/>
              <a:gd name="connsiteY1" fmla="*/ 0 h 1383067"/>
              <a:gd name="connsiteX2" fmla="*/ 9082645 w 9100867"/>
              <a:gd name="connsiteY2" fmla="*/ 964012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9369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17264"/>
              <a:gd name="connsiteY0" fmla="*/ 997 h 1378424"/>
              <a:gd name="connsiteX1" fmla="*/ 9117264 w 9117264"/>
              <a:gd name="connsiteY1" fmla="*/ 0 h 1378424"/>
              <a:gd name="connsiteX2" fmla="*/ 9104274 w 9117264"/>
              <a:gd name="connsiteY2" fmla="*/ 954726 h 1378424"/>
              <a:gd name="connsiteX3" fmla="*/ 4435623 w 9117264"/>
              <a:gd name="connsiteY3" fmla="*/ 1378424 h 1378424"/>
              <a:gd name="connsiteX4" fmla="*/ 7947 w 9117264"/>
              <a:gd name="connsiteY4" fmla="*/ 968839 h 1378424"/>
              <a:gd name="connsiteX5" fmla="*/ 68 w 9117264"/>
              <a:gd name="connsiteY5" fmla="*/ 997 h 1378424"/>
              <a:gd name="connsiteX0" fmla="*/ 68 w 9126183"/>
              <a:gd name="connsiteY0" fmla="*/ 997 h 1378424"/>
              <a:gd name="connsiteX1" fmla="*/ 9117264 w 9126183"/>
              <a:gd name="connsiteY1" fmla="*/ 0 h 1378424"/>
              <a:gd name="connsiteX2" fmla="*/ 9125909 w 9126183"/>
              <a:gd name="connsiteY2" fmla="*/ 959368 h 1378424"/>
              <a:gd name="connsiteX3" fmla="*/ 4435623 w 9126183"/>
              <a:gd name="connsiteY3" fmla="*/ 1378424 h 1378424"/>
              <a:gd name="connsiteX4" fmla="*/ 7947 w 9126183"/>
              <a:gd name="connsiteY4" fmla="*/ 968839 h 1378424"/>
              <a:gd name="connsiteX5" fmla="*/ 68 w 9126183"/>
              <a:gd name="connsiteY5" fmla="*/ 997 h 1378424"/>
              <a:gd name="connsiteX0" fmla="*/ 68 w 9133506"/>
              <a:gd name="connsiteY0" fmla="*/ 0 h 1377427"/>
              <a:gd name="connsiteX1" fmla="*/ 9133506 w 9133506"/>
              <a:gd name="connsiteY1" fmla="*/ 3645 h 1377427"/>
              <a:gd name="connsiteX2" fmla="*/ 9125909 w 9133506"/>
              <a:gd name="connsiteY2" fmla="*/ 958371 h 1377427"/>
              <a:gd name="connsiteX3" fmla="*/ 4435623 w 9133506"/>
              <a:gd name="connsiteY3" fmla="*/ 1377427 h 1377427"/>
              <a:gd name="connsiteX4" fmla="*/ 7947 w 9133506"/>
              <a:gd name="connsiteY4" fmla="*/ 967842 h 1377427"/>
              <a:gd name="connsiteX5" fmla="*/ 68 w 9133506"/>
              <a:gd name="connsiteY5" fmla="*/ 0 h 137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3506" h="1377427">
                <a:moveTo>
                  <a:pt x="68" y="0"/>
                </a:moveTo>
                <a:lnTo>
                  <a:pt x="9133506" y="3645"/>
                </a:lnTo>
                <a:cubicBezTo>
                  <a:pt x="9131179" y="320078"/>
                  <a:pt x="9128236" y="641938"/>
                  <a:pt x="9125909" y="958371"/>
                </a:cubicBezTo>
                <a:lnTo>
                  <a:pt x="4435623" y="1377427"/>
                </a:lnTo>
                <a:lnTo>
                  <a:pt x="7947" y="967842"/>
                </a:lnTo>
                <a:cubicBezTo>
                  <a:pt x="8925" y="654515"/>
                  <a:pt x="-910" y="313327"/>
                  <a:pt x="68" y="0"/>
                </a:cubicBezTo>
                <a:close/>
              </a:path>
            </a:pathLst>
          </a:custGeom>
          <a:solidFill>
            <a:srgbClr val="DBDD01"/>
          </a:solidFill>
          <a:ln w="139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adline">
            <a:extLst>
              <a:ext uri="{FF2B5EF4-FFF2-40B4-BE49-F238E27FC236}">
                <a16:creationId xmlns:a16="http://schemas.microsoft.com/office/drawing/2014/main" id="{FD255031-5822-1B48-AEC8-CFD096C34661}"/>
              </a:ext>
            </a:extLst>
          </p:cNvPr>
          <p:cNvSpPr txBox="1">
            <a:spLocks/>
          </p:cNvSpPr>
          <p:nvPr/>
        </p:nvSpPr>
        <p:spPr bwMode="gray">
          <a:xfrm>
            <a:off x="143508" y="496965"/>
            <a:ext cx="8893862" cy="812530"/>
          </a:xfrm>
          <a:prstGeom prst="rect">
            <a:avLst/>
          </a:prstGeom>
          <a:noFill/>
        </p:spPr>
        <p:txBody>
          <a:bodyPr wrap="square" lIns="91440" tIns="45720" rIns="91440" bIns="45720" anchor="t">
            <a:spAutoFit/>
          </a:bodyPr>
          <a:lstStyle>
            <a:lvl1pPr algn="ctr" defTabSz="685800" rtl="0" eaLnBrk="1" latinLnBrk="0" hangingPunct="1">
              <a:lnSpc>
                <a:spcPct val="90000"/>
              </a:lnSpc>
              <a:spcBef>
                <a:spcPct val="0"/>
              </a:spcBef>
              <a:buNone/>
              <a:defRPr sz="2600" b="1" kern="1200" cap="none" baseline="0">
                <a:solidFill>
                  <a:schemeClr val="tx1"/>
                </a:solidFill>
                <a:latin typeface="+mj-lt"/>
                <a:ea typeface="+mj-ea"/>
                <a:cs typeface="+mj-cs"/>
              </a:defRPr>
            </a:lvl1pPr>
          </a:lstStyle>
          <a:p>
            <a:r>
              <a:rPr lang="de-DE" dirty="0"/>
              <a:t>Thesis 7: Digital trade (</a:t>
            </a:r>
            <a:r>
              <a:rPr lang="de-DE" dirty="0" err="1"/>
              <a:t>e-commerce</a:t>
            </a:r>
            <a:r>
              <a:rPr lang="de-DE" dirty="0"/>
              <a:t>, trade </a:t>
            </a:r>
            <a:r>
              <a:rPr lang="de-DE" dirty="0" err="1"/>
              <a:t>with</a:t>
            </a:r>
            <a:r>
              <a:rPr lang="de-DE" dirty="0"/>
              <a:t> digital </a:t>
            </a:r>
            <a:r>
              <a:rPr lang="de-DE" dirty="0" err="1"/>
              <a:t>services</a:t>
            </a:r>
            <a:r>
              <a:rPr lang="de-DE" dirty="0"/>
              <a:t> </a:t>
            </a:r>
            <a:r>
              <a:rPr lang="de-DE" dirty="0" err="1"/>
              <a:t>increases</a:t>
            </a:r>
            <a:r>
              <a:rPr lang="de-DE" dirty="0"/>
              <a:t> </a:t>
            </a:r>
            <a:r>
              <a:rPr lang="de-DE" dirty="0" err="1"/>
              <a:t>significantly</a:t>
            </a:r>
            <a:endParaRPr lang="de-DE" dirty="0"/>
          </a:p>
        </p:txBody>
      </p:sp>
      <p:sp>
        <p:nvSpPr>
          <p:cNvPr id="14" name="Freihandform 13">
            <a:extLst>
              <a:ext uri="{FF2B5EF4-FFF2-40B4-BE49-F238E27FC236}">
                <a16:creationId xmlns:a16="http://schemas.microsoft.com/office/drawing/2014/main" id="{FC341FA8-5878-F94F-BAD8-8A3338D8A472}"/>
              </a:ext>
            </a:extLst>
          </p:cNvPr>
          <p:cNvSpPr/>
          <p:nvPr/>
        </p:nvSpPr>
        <p:spPr>
          <a:xfrm>
            <a:off x="-15014" y="1159751"/>
            <a:ext cx="9210907" cy="518533"/>
          </a:xfrm>
          <a:custGeom>
            <a:avLst/>
            <a:gdLst>
              <a:gd name="connsiteX0" fmla="*/ 0 w 7292897"/>
              <a:gd name="connsiteY0" fmla="*/ 0 h 947854"/>
              <a:gd name="connsiteX1" fmla="*/ 3189249 w 7292897"/>
              <a:gd name="connsiteY1" fmla="*/ 947854 h 947854"/>
              <a:gd name="connsiteX2" fmla="*/ 7292897 w 7292897"/>
              <a:gd name="connsiteY2" fmla="*/ 144966 h 947854"/>
              <a:gd name="connsiteX3" fmla="*/ 7292897 w 7292897"/>
              <a:gd name="connsiteY3" fmla="*/ 144966 h 947854"/>
              <a:gd name="connsiteX0" fmla="*/ 0 w 7292897"/>
              <a:gd name="connsiteY0" fmla="*/ 0 h 551986"/>
              <a:gd name="connsiteX1" fmla="*/ 4527396 w 7292897"/>
              <a:gd name="connsiteY1" fmla="*/ 551986 h 551986"/>
              <a:gd name="connsiteX2" fmla="*/ 7292897 w 7292897"/>
              <a:gd name="connsiteY2" fmla="*/ 144966 h 551986"/>
              <a:gd name="connsiteX3" fmla="*/ 7292897 w 7292897"/>
              <a:gd name="connsiteY3" fmla="*/ 144966 h 551986"/>
              <a:gd name="connsiteX0" fmla="*/ 0 w 9171878"/>
              <a:gd name="connsiteY0" fmla="*/ 0 h 551986"/>
              <a:gd name="connsiteX1" fmla="*/ 4527396 w 9171878"/>
              <a:gd name="connsiteY1" fmla="*/ 551986 h 551986"/>
              <a:gd name="connsiteX2" fmla="*/ 7292897 w 9171878"/>
              <a:gd name="connsiteY2" fmla="*/ 144966 h 551986"/>
              <a:gd name="connsiteX3" fmla="*/ 9171878 w 9171878"/>
              <a:gd name="connsiteY3" fmla="*/ 44605 h 551986"/>
              <a:gd name="connsiteX0" fmla="*/ 0 w 9171878"/>
              <a:gd name="connsiteY0" fmla="*/ 0 h 551986"/>
              <a:gd name="connsiteX1" fmla="*/ 4527396 w 9171878"/>
              <a:gd name="connsiteY1" fmla="*/ 551986 h 551986"/>
              <a:gd name="connsiteX2" fmla="*/ 7287321 w 9171878"/>
              <a:gd name="connsiteY2" fmla="*/ 245327 h 551986"/>
              <a:gd name="connsiteX3" fmla="*/ 9171878 w 9171878"/>
              <a:gd name="connsiteY3" fmla="*/ 44605 h 551986"/>
              <a:gd name="connsiteX0" fmla="*/ 0 w 9183029"/>
              <a:gd name="connsiteY0" fmla="*/ 0 h 518533"/>
              <a:gd name="connsiteX1" fmla="*/ 4538547 w 9183029"/>
              <a:gd name="connsiteY1" fmla="*/ 518533 h 518533"/>
              <a:gd name="connsiteX2" fmla="*/ 7298472 w 9183029"/>
              <a:gd name="connsiteY2" fmla="*/ 211874 h 518533"/>
              <a:gd name="connsiteX3" fmla="*/ 9183029 w 9183029"/>
              <a:gd name="connsiteY3" fmla="*/ 11152 h 518533"/>
              <a:gd name="connsiteX0" fmla="*/ 0 w 9210907"/>
              <a:gd name="connsiteY0" fmla="*/ 0 h 518533"/>
              <a:gd name="connsiteX1" fmla="*/ 4538547 w 9210907"/>
              <a:gd name="connsiteY1" fmla="*/ 518533 h 518533"/>
              <a:gd name="connsiteX2" fmla="*/ 7298472 w 9210907"/>
              <a:gd name="connsiteY2" fmla="*/ 211874 h 518533"/>
              <a:gd name="connsiteX3" fmla="*/ 9210907 w 9210907"/>
              <a:gd name="connsiteY3" fmla="*/ 5577 h 518533"/>
              <a:gd name="connsiteX0" fmla="*/ 0 w 9210907"/>
              <a:gd name="connsiteY0" fmla="*/ 0 h 696953"/>
              <a:gd name="connsiteX1" fmla="*/ 4560849 w 9210907"/>
              <a:gd name="connsiteY1" fmla="*/ 696953 h 696953"/>
              <a:gd name="connsiteX2" fmla="*/ 7298472 w 9210907"/>
              <a:gd name="connsiteY2" fmla="*/ 211874 h 696953"/>
              <a:gd name="connsiteX3" fmla="*/ 9210907 w 9210907"/>
              <a:gd name="connsiteY3" fmla="*/ 5577 h 696953"/>
              <a:gd name="connsiteX0" fmla="*/ 0 w 9210907"/>
              <a:gd name="connsiteY0" fmla="*/ 0 h 518533"/>
              <a:gd name="connsiteX1" fmla="*/ 4555273 w 9210907"/>
              <a:gd name="connsiteY1" fmla="*/ 518533 h 518533"/>
              <a:gd name="connsiteX2" fmla="*/ 7298472 w 9210907"/>
              <a:gd name="connsiteY2" fmla="*/ 211874 h 518533"/>
              <a:gd name="connsiteX3" fmla="*/ 9210907 w 9210907"/>
              <a:gd name="connsiteY3" fmla="*/ 5577 h 518533"/>
            </a:gdLst>
            <a:ahLst/>
            <a:cxnLst>
              <a:cxn ang="0">
                <a:pos x="connsiteX0" y="connsiteY0"/>
              </a:cxn>
              <a:cxn ang="0">
                <a:pos x="connsiteX1" y="connsiteY1"/>
              </a:cxn>
              <a:cxn ang="0">
                <a:pos x="connsiteX2" y="connsiteY2"/>
              </a:cxn>
              <a:cxn ang="0">
                <a:pos x="connsiteX3" y="connsiteY3"/>
              </a:cxn>
            </a:cxnLst>
            <a:rect l="l" t="t" r="r" b="b"/>
            <a:pathLst>
              <a:path w="9210907" h="518533">
                <a:moveTo>
                  <a:pt x="0" y="0"/>
                </a:moveTo>
                <a:lnTo>
                  <a:pt x="4555273" y="518533"/>
                </a:lnTo>
                <a:lnTo>
                  <a:pt x="7298472" y="211874"/>
                </a:lnTo>
                <a:lnTo>
                  <a:pt x="9210907" y="5577"/>
                </a:lnTo>
              </a:path>
            </a:pathLst>
          </a:custGeom>
          <a:noFill/>
          <a:ln w="1206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86449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BEBFBB3-F217-4386-AB66-863D40DFAD19}"/>
              </a:ext>
            </a:extLst>
          </p:cNvPr>
          <p:cNvPicPr>
            <a:picLocks noChangeAspect="1"/>
          </p:cNvPicPr>
          <p:nvPr/>
        </p:nvPicPr>
        <p:blipFill rotWithShape="1">
          <a:blip r:embed="rId3"/>
          <a:srcRect l="15703" t="2225" r="16803"/>
          <a:stretch/>
        </p:blipFill>
        <p:spPr>
          <a:xfrm>
            <a:off x="5032228" y="1236057"/>
            <a:ext cx="4044336" cy="3914586"/>
          </a:xfrm>
          <a:prstGeom prst="rect">
            <a:avLst/>
          </a:prstGeom>
        </p:spPr>
      </p:pic>
      <p:pic>
        <p:nvPicPr>
          <p:cNvPr id="3" name="Grafik 2">
            <a:extLst>
              <a:ext uri="{FF2B5EF4-FFF2-40B4-BE49-F238E27FC236}">
                <a16:creationId xmlns:a16="http://schemas.microsoft.com/office/drawing/2014/main" id="{5CB0DB44-936D-4F9E-845E-8209B3E8604E}"/>
              </a:ext>
            </a:extLst>
          </p:cNvPr>
          <p:cNvPicPr>
            <a:picLocks noChangeAspect="1"/>
          </p:cNvPicPr>
          <p:nvPr/>
        </p:nvPicPr>
        <p:blipFill>
          <a:blip r:embed="rId4"/>
          <a:stretch>
            <a:fillRect/>
          </a:stretch>
        </p:blipFill>
        <p:spPr>
          <a:xfrm>
            <a:off x="108001" y="1084692"/>
            <a:ext cx="5558695" cy="4065951"/>
          </a:xfrm>
          <a:prstGeom prst="rect">
            <a:avLst/>
          </a:prstGeom>
        </p:spPr>
      </p:pic>
      <p:sp>
        <p:nvSpPr>
          <p:cNvPr id="12" name="Freihandform 11">
            <a:extLst>
              <a:ext uri="{FF2B5EF4-FFF2-40B4-BE49-F238E27FC236}">
                <a16:creationId xmlns:a16="http://schemas.microsoft.com/office/drawing/2014/main" id="{7BD4BBD2-2168-E04E-A3A6-6297BDD96B47}"/>
              </a:ext>
            </a:extLst>
          </p:cNvPr>
          <p:cNvSpPr/>
          <p:nvPr/>
        </p:nvSpPr>
        <p:spPr>
          <a:xfrm>
            <a:off x="108001" y="114460"/>
            <a:ext cx="8968761" cy="1577540"/>
          </a:xfrm>
          <a:custGeom>
            <a:avLst/>
            <a:gdLst>
              <a:gd name="connsiteX0" fmla="*/ 0 w 9039297"/>
              <a:gd name="connsiteY0" fmla="*/ 13960 h 1396030"/>
              <a:gd name="connsiteX1" fmla="*/ 9039297 w 9039297"/>
              <a:gd name="connsiteY1" fmla="*/ 0 h 1396030"/>
              <a:gd name="connsiteX2" fmla="*/ 9032317 w 9039297"/>
              <a:gd name="connsiteY2" fmla="*/ 949300 h 1396030"/>
              <a:gd name="connsiteX3" fmla="*/ 4411456 w 9039297"/>
              <a:gd name="connsiteY3" fmla="*/ 1396030 h 1396030"/>
              <a:gd name="connsiteX4" fmla="*/ 0 w 9039297"/>
              <a:gd name="connsiteY4" fmla="*/ 949300 h 1396030"/>
              <a:gd name="connsiteX5" fmla="*/ 0 w 9039297"/>
              <a:gd name="connsiteY5" fmla="*/ 13960 h 1396030"/>
              <a:gd name="connsiteX0" fmla="*/ 0 w 9047945"/>
              <a:gd name="connsiteY0" fmla="*/ 13960 h 1396030"/>
              <a:gd name="connsiteX1" fmla="*/ 9039297 w 9047945"/>
              <a:gd name="connsiteY1" fmla="*/ 0 h 1396030"/>
              <a:gd name="connsiteX2" fmla="*/ 9047666 w 9047945"/>
              <a:gd name="connsiteY2" fmla="*/ 953761 h 1396030"/>
              <a:gd name="connsiteX3" fmla="*/ 4411456 w 9047945"/>
              <a:gd name="connsiteY3" fmla="*/ 1396030 h 1396030"/>
              <a:gd name="connsiteX4" fmla="*/ 0 w 9047945"/>
              <a:gd name="connsiteY4" fmla="*/ 949300 h 1396030"/>
              <a:gd name="connsiteX5" fmla="*/ 0 w 9047945"/>
              <a:gd name="connsiteY5" fmla="*/ 13960 h 1396030"/>
              <a:gd name="connsiteX0" fmla="*/ 0 w 9060034"/>
              <a:gd name="connsiteY0" fmla="*/ 13960 h 1396030"/>
              <a:gd name="connsiteX1" fmla="*/ 9060034 w 9060034"/>
              <a:gd name="connsiteY1" fmla="*/ 0 h 1396030"/>
              <a:gd name="connsiteX2" fmla="*/ 9047666 w 9060034"/>
              <a:gd name="connsiteY2" fmla="*/ 953761 h 1396030"/>
              <a:gd name="connsiteX3" fmla="*/ 4411456 w 9060034"/>
              <a:gd name="connsiteY3" fmla="*/ 1396030 h 1396030"/>
              <a:gd name="connsiteX4" fmla="*/ 0 w 9060034"/>
              <a:gd name="connsiteY4" fmla="*/ 949300 h 1396030"/>
              <a:gd name="connsiteX5" fmla="*/ 0 w 9060034"/>
              <a:gd name="connsiteY5" fmla="*/ 13960 h 1396030"/>
              <a:gd name="connsiteX0" fmla="*/ 0 w 9049665"/>
              <a:gd name="connsiteY0" fmla="*/ 10947 h 1393017"/>
              <a:gd name="connsiteX1" fmla="*/ 9049665 w 9049665"/>
              <a:gd name="connsiteY1" fmla="*/ 0 h 1393017"/>
              <a:gd name="connsiteX2" fmla="*/ 9047666 w 9049665"/>
              <a:gd name="connsiteY2" fmla="*/ 950748 h 1393017"/>
              <a:gd name="connsiteX3" fmla="*/ 4411456 w 9049665"/>
              <a:gd name="connsiteY3" fmla="*/ 1393017 h 1393017"/>
              <a:gd name="connsiteX4" fmla="*/ 0 w 9049665"/>
              <a:gd name="connsiteY4" fmla="*/ 946287 h 1393017"/>
              <a:gd name="connsiteX5" fmla="*/ 0 w 9049665"/>
              <a:gd name="connsiteY5" fmla="*/ 10947 h 1393017"/>
              <a:gd name="connsiteX0" fmla="*/ 0 w 9049665"/>
              <a:gd name="connsiteY0" fmla="*/ 0 h 1399183"/>
              <a:gd name="connsiteX1" fmla="*/ 9049665 w 9049665"/>
              <a:gd name="connsiteY1" fmla="*/ 6166 h 1399183"/>
              <a:gd name="connsiteX2" fmla="*/ 9047666 w 9049665"/>
              <a:gd name="connsiteY2" fmla="*/ 956914 h 1399183"/>
              <a:gd name="connsiteX3" fmla="*/ 4411456 w 9049665"/>
              <a:gd name="connsiteY3" fmla="*/ 1399183 h 1399183"/>
              <a:gd name="connsiteX4" fmla="*/ 0 w 9049665"/>
              <a:gd name="connsiteY4" fmla="*/ 952453 h 1399183"/>
              <a:gd name="connsiteX5" fmla="*/ 0 w 9049665"/>
              <a:gd name="connsiteY5" fmla="*/ 0 h 1399183"/>
              <a:gd name="connsiteX0" fmla="*/ 0 w 9062951"/>
              <a:gd name="connsiteY0" fmla="*/ 10947 h 1393017"/>
              <a:gd name="connsiteX1" fmla="*/ 9062951 w 9062951"/>
              <a:gd name="connsiteY1" fmla="*/ 0 h 1393017"/>
              <a:gd name="connsiteX2" fmla="*/ 9060952 w 9062951"/>
              <a:gd name="connsiteY2" fmla="*/ 950748 h 1393017"/>
              <a:gd name="connsiteX3" fmla="*/ 4424742 w 9062951"/>
              <a:gd name="connsiteY3" fmla="*/ 1393017 h 1393017"/>
              <a:gd name="connsiteX4" fmla="*/ 13286 w 9062951"/>
              <a:gd name="connsiteY4" fmla="*/ 946287 h 1393017"/>
              <a:gd name="connsiteX5" fmla="*/ 0 w 9062951"/>
              <a:gd name="connsiteY5" fmla="*/ 10947 h 1393017"/>
              <a:gd name="connsiteX0" fmla="*/ 0 w 9062951"/>
              <a:gd name="connsiteY0" fmla="*/ 0 h 1382070"/>
              <a:gd name="connsiteX1" fmla="*/ 9062951 w 9062951"/>
              <a:gd name="connsiteY1" fmla="*/ 17574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2951"/>
              <a:gd name="connsiteY0" fmla="*/ 0 h 1382070"/>
              <a:gd name="connsiteX1" fmla="*/ 9062951 w 9062951"/>
              <a:gd name="connsiteY1" fmla="*/ 3645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8358"/>
              <a:gd name="connsiteY0" fmla="*/ 14927 h 1396997"/>
              <a:gd name="connsiteX1" fmla="*/ 9068358 w 9068358"/>
              <a:gd name="connsiteY1" fmla="*/ 0 h 1396997"/>
              <a:gd name="connsiteX2" fmla="*/ 9060952 w 9068358"/>
              <a:gd name="connsiteY2" fmla="*/ 954728 h 1396997"/>
              <a:gd name="connsiteX3" fmla="*/ 4424742 w 9068358"/>
              <a:gd name="connsiteY3" fmla="*/ 1396997 h 1396997"/>
              <a:gd name="connsiteX4" fmla="*/ 13286 w 9068358"/>
              <a:gd name="connsiteY4" fmla="*/ 950267 h 1396997"/>
              <a:gd name="connsiteX5" fmla="*/ 0 w 9068358"/>
              <a:gd name="connsiteY5" fmla="*/ 14927 h 1396997"/>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82779"/>
              <a:gd name="connsiteY0" fmla="*/ 998 h 1383068"/>
              <a:gd name="connsiteX1" fmla="*/ 9068358 w 9082779"/>
              <a:gd name="connsiteY1" fmla="*/ 0 h 1383068"/>
              <a:gd name="connsiteX2" fmla="*/ 9082580 w 9082779"/>
              <a:gd name="connsiteY2" fmla="*/ 940799 h 1383068"/>
              <a:gd name="connsiteX3" fmla="*/ 4424742 w 9082779"/>
              <a:gd name="connsiteY3" fmla="*/ 1383068 h 1383068"/>
              <a:gd name="connsiteX4" fmla="*/ 13286 w 9082779"/>
              <a:gd name="connsiteY4" fmla="*/ 936338 h 1383068"/>
              <a:gd name="connsiteX5" fmla="*/ 0 w 9082779"/>
              <a:gd name="connsiteY5" fmla="*/ 998 h 1383068"/>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77443"/>
              <a:gd name="connsiteY0" fmla="*/ 998 h 1383068"/>
              <a:gd name="connsiteX1" fmla="*/ 9068358 w 9077443"/>
              <a:gd name="connsiteY1" fmla="*/ 0 h 1383068"/>
              <a:gd name="connsiteX2" fmla="*/ 9077172 w 9077443"/>
              <a:gd name="connsiteY2" fmla="*/ 945442 h 1383068"/>
              <a:gd name="connsiteX3" fmla="*/ 4424742 w 9077443"/>
              <a:gd name="connsiteY3" fmla="*/ 1383068 h 1383068"/>
              <a:gd name="connsiteX4" fmla="*/ 13286 w 9077443"/>
              <a:gd name="connsiteY4" fmla="*/ 936338 h 1383068"/>
              <a:gd name="connsiteX5" fmla="*/ 0 w 9077443"/>
              <a:gd name="connsiteY5" fmla="*/ 998 h 1383068"/>
              <a:gd name="connsiteX0" fmla="*/ 0 w 9068358"/>
              <a:gd name="connsiteY0" fmla="*/ 998 h 1383068"/>
              <a:gd name="connsiteX1" fmla="*/ 9068358 w 9068358"/>
              <a:gd name="connsiteY1" fmla="*/ 0 h 1383068"/>
              <a:gd name="connsiteX2" fmla="*/ 9060952 w 9068358"/>
              <a:gd name="connsiteY2" fmla="*/ 954729 h 1383068"/>
              <a:gd name="connsiteX3" fmla="*/ 4424742 w 9068358"/>
              <a:gd name="connsiteY3" fmla="*/ 1383068 h 1383068"/>
              <a:gd name="connsiteX4" fmla="*/ 13286 w 9068358"/>
              <a:gd name="connsiteY4" fmla="*/ 936338 h 1383068"/>
              <a:gd name="connsiteX5" fmla="*/ 0 w 9068358"/>
              <a:gd name="connsiteY5" fmla="*/ 998 h 1383068"/>
              <a:gd name="connsiteX0" fmla="*/ 2935 w 9071293"/>
              <a:gd name="connsiteY0" fmla="*/ 998 h 1383068"/>
              <a:gd name="connsiteX1" fmla="*/ 9071293 w 9071293"/>
              <a:gd name="connsiteY1" fmla="*/ 0 h 1383068"/>
              <a:gd name="connsiteX2" fmla="*/ 9063887 w 9071293"/>
              <a:gd name="connsiteY2" fmla="*/ 954729 h 1383068"/>
              <a:gd name="connsiteX3" fmla="*/ 4427677 w 9071293"/>
              <a:gd name="connsiteY3" fmla="*/ 1383068 h 1383068"/>
              <a:gd name="connsiteX4" fmla="*/ 0 w 9071293"/>
              <a:gd name="connsiteY4" fmla="*/ 940980 h 1383068"/>
              <a:gd name="connsiteX5" fmla="*/ 2935 w 9071293"/>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54910 h 1383068"/>
              <a:gd name="connsiteX5" fmla="*/ 69 w 9068427"/>
              <a:gd name="connsiteY5" fmla="*/ 998 h 1383068"/>
              <a:gd name="connsiteX0" fmla="*/ 8341 w 9076699"/>
              <a:gd name="connsiteY0" fmla="*/ 998 h 1383068"/>
              <a:gd name="connsiteX1" fmla="*/ 9076699 w 9076699"/>
              <a:gd name="connsiteY1" fmla="*/ 0 h 1383068"/>
              <a:gd name="connsiteX2" fmla="*/ 9069293 w 9076699"/>
              <a:gd name="connsiteY2" fmla="*/ 954729 h 1383068"/>
              <a:gd name="connsiteX3" fmla="*/ 4433083 w 9076699"/>
              <a:gd name="connsiteY3" fmla="*/ 1383068 h 1383068"/>
              <a:gd name="connsiteX4" fmla="*/ 0 w 9076699"/>
              <a:gd name="connsiteY4" fmla="*/ 968839 h 1383068"/>
              <a:gd name="connsiteX5" fmla="*/ 8341 w 9076699"/>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68839 h 1383068"/>
              <a:gd name="connsiteX5" fmla="*/ 69 w 9068427"/>
              <a:gd name="connsiteY5" fmla="*/ 998 h 1383068"/>
              <a:gd name="connsiteX0" fmla="*/ 2934 w 9071292"/>
              <a:gd name="connsiteY0" fmla="*/ 998 h 1383068"/>
              <a:gd name="connsiteX1" fmla="*/ 9071292 w 9071292"/>
              <a:gd name="connsiteY1" fmla="*/ 0 h 1383068"/>
              <a:gd name="connsiteX2" fmla="*/ 9063886 w 9071292"/>
              <a:gd name="connsiteY2" fmla="*/ 954729 h 1383068"/>
              <a:gd name="connsiteX3" fmla="*/ 4427676 w 9071292"/>
              <a:gd name="connsiteY3" fmla="*/ 1383068 h 1383068"/>
              <a:gd name="connsiteX4" fmla="*/ 0 w 9071292"/>
              <a:gd name="connsiteY4" fmla="*/ 973483 h 1383068"/>
              <a:gd name="connsiteX5" fmla="*/ 2934 w 9071292"/>
              <a:gd name="connsiteY5" fmla="*/ 998 h 1383068"/>
              <a:gd name="connsiteX0" fmla="*/ 2934 w 9092920"/>
              <a:gd name="connsiteY0" fmla="*/ 0 h 1382070"/>
              <a:gd name="connsiteX1" fmla="*/ 9092920 w 9092920"/>
              <a:gd name="connsiteY1" fmla="*/ 3646 h 1382070"/>
              <a:gd name="connsiteX2" fmla="*/ 9063886 w 9092920"/>
              <a:gd name="connsiteY2" fmla="*/ 953731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2920"/>
              <a:gd name="connsiteY0" fmla="*/ 0 h 1382070"/>
              <a:gd name="connsiteX1" fmla="*/ 9092920 w 9092920"/>
              <a:gd name="connsiteY1" fmla="*/ 3646 h 1382070"/>
              <a:gd name="connsiteX2" fmla="*/ 9080107 w 9092920"/>
              <a:gd name="connsiteY2" fmla="*/ 949088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6754"/>
              <a:gd name="connsiteY0" fmla="*/ 0 h 1382070"/>
              <a:gd name="connsiteX1" fmla="*/ 9092920 w 9096754"/>
              <a:gd name="connsiteY1" fmla="*/ 3646 h 1382070"/>
              <a:gd name="connsiteX2" fmla="*/ 9096328 w 9096754"/>
              <a:gd name="connsiteY2" fmla="*/ 949088 h 1382070"/>
              <a:gd name="connsiteX3" fmla="*/ 4427676 w 9096754"/>
              <a:gd name="connsiteY3" fmla="*/ 1382070 h 1382070"/>
              <a:gd name="connsiteX4" fmla="*/ 0 w 9096754"/>
              <a:gd name="connsiteY4" fmla="*/ 972485 h 1382070"/>
              <a:gd name="connsiteX5" fmla="*/ 2934 w 9096754"/>
              <a:gd name="connsiteY5" fmla="*/ 0 h 1382070"/>
              <a:gd name="connsiteX0" fmla="*/ 141 w 9099369"/>
              <a:gd name="connsiteY0" fmla="*/ 5640 h 1378424"/>
              <a:gd name="connsiteX1" fmla="*/ 9095535 w 9099369"/>
              <a:gd name="connsiteY1" fmla="*/ 0 h 1378424"/>
              <a:gd name="connsiteX2" fmla="*/ 9098943 w 9099369"/>
              <a:gd name="connsiteY2" fmla="*/ 945442 h 1378424"/>
              <a:gd name="connsiteX3" fmla="*/ 4430291 w 9099369"/>
              <a:gd name="connsiteY3" fmla="*/ 1378424 h 1378424"/>
              <a:gd name="connsiteX4" fmla="*/ 2615 w 9099369"/>
              <a:gd name="connsiteY4" fmla="*/ 968839 h 1378424"/>
              <a:gd name="connsiteX5" fmla="*/ 141 w 9099369"/>
              <a:gd name="connsiteY5" fmla="*/ 5640 h 1378424"/>
              <a:gd name="connsiteX0" fmla="*/ 141 w 9099369"/>
              <a:gd name="connsiteY0" fmla="*/ 0 h 1372784"/>
              <a:gd name="connsiteX1" fmla="*/ 9095535 w 9099369"/>
              <a:gd name="connsiteY1" fmla="*/ 8289 h 1372784"/>
              <a:gd name="connsiteX2" fmla="*/ 9098943 w 9099369"/>
              <a:gd name="connsiteY2" fmla="*/ 939802 h 1372784"/>
              <a:gd name="connsiteX3" fmla="*/ 4430291 w 9099369"/>
              <a:gd name="connsiteY3" fmla="*/ 1372784 h 1372784"/>
              <a:gd name="connsiteX4" fmla="*/ 2615 w 9099369"/>
              <a:gd name="connsiteY4" fmla="*/ 963199 h 1372784"/>
              <a:gd name="connsiteX5" fmla="*/ 141 w 9099369"/>
              <a:gd name="connsiteY5" fmla="*/ 0 h 1372784"/>
              <a:gd name="connsiteX0" fmla="*/ 141 w 9099369"/>
              <a:gd name="connsiteY0" fmla="*/ 10283 h 1383067"/>
              <a:gd name="connsiteX1" fmla="*/ 9095535 w 9099369"/>
              <a:gd name="connsiteY1" fmla="*/ 0 h 1383067"/>
              <a:gd name="connsiteX2" fmla="*/ 9098943 w 9099369"/>
              <a:gd name="connsiteY2" fmla="*/ 950085 h 1383067"/>
              <a:gd name="connsiteX3" fmla="*/ 4430291 w 9099369"/>
              <a:gd name="connsiteY3" fmla="*/ 1383067 h 1383067"/>
              <a:gd name="connsiteX4" fmla="*/ 2615 w 9099369"/>
              <a:gd name="connsiteY4" fmla="*/ 973482 h 1383067"/>
              <a:gd name="connsiteX5" fmla="*/ 141 w 9099369"/>
              <a:gd name="connsiteY5" fmla="*/ 10283 h 1383067"/>
              <a:gd name="connsiteX0" fmla="*/ 45 w 9110086"/>
              <a:gd name="connsiteY0" fmla="*/ 5640 h 1383067"/>
              <a:gd name="connsiteX1" fmla="*/ 9106252 w 9110086"/>
              <a:gd name="connsiteY1" fmla="*/ 0 h 1383067"/>
              <a:gd name="connsiteX2" fmla="*/ 9109660 w 9110086"/>
              <a:gd name="connsiteY2" fmla="*/ 950085 h 1383067"/>
              <a:gd name="connsiteX3" fmla="*/ 4441008 w 9110086"/>
              <a:gd name="connsiteY3" fmla="*/ 1383067 h 1383067"/>
              <a:gd name="connsiteX4" fmla="*/ 13332 w 9110086"/>
              <a:gd name="connsiteY4" fmla="*/ 973482 h 1383067"/>
              <a:gd name="connsiteX5" fmla="*/ 45 w 9110086"/>
              <a:gd name="connsiteY5" fmla="*/ 5640 h 1383067"/>
              <a:gd name="connsiteX0" fmla="*/ 8341 w 9096754"/>
              <a:gd name="connsiteY0" fmla="*/ 0 h 1600293"/>
              <a:gd name="connsiteX1" fmla="*/ 9092920 w 9096754"/>
              <a:gd name="connsiteY1" fmla="*/ 217226 h 1600293"/>
              <a:gd name="connsiteX2" fmla="*/ 9096328 w 9096754"/>
              <a:gd name="connsiteY2" fmla="*/ 1167311 h 1600293"/>
              <a:gd name="connsiteX3" fmla="*/ 4427676 w 9096754"/>
              <a:gd name="connsiteY3" fmla="*/ 1600293 h 1600293"/>
              <a:gd name="connsiteX4" fmla="*/ 0 w 9096754"/>
              <a:gd name="connsiteY4" fmla="*/ 1190708 h 1600293"/>
              <a:gd name="connsiteX5" fmla="*/ 8341 w 9096754"/>
              <a:gd name="connsiteY5" fmla="*/ 0 h 1600293"/>
              <a:gd name="connsiteX0" fmla="*/ 142 w 9099369"/>
              <a:gd name="connsiteY0" fmla="*/ 0 h 1386713"/>
              <a:gd name="connsiteX1" fmla="*/ 9095535 w 9099369"/>
              <a:gd name="connsiteY1" fmla="*/ 3646 h 1386713"/>
              <a:gd name="connsiteX2" fmla="*/ 9098943 w 9099369"/>
              <a:gd name="connsiteY2" fmla="*/ 953731 h 1386713"/>
              <a:gd name="connsiteX3" fmla="*/ 4430291 w 9099369"/>
              <a:gd name="connsiteY3" fmla="*/ 1386713 h 1386713"/>
              <a:gd name="connsiteX4" fmla="*/ 2615 w 9099369"/>
              <a:gd name="connsiteY4" fmla="*/ 977128 h 1386713"/>
              <a:gd name="connsiteX5" fmla="*/ 142 w 9099369"/>
              <a:gd name="connsiteY5" fmla="*/ 0 h 1386713"/>
              <a:gd name="connsiteX0" fmla="*/ 68 w 9104701"/>
              <a:gd name="connsiteY0" fmla="*/ 5640 h 1383067"/>
              <a:gd name="connsiteX1" fmla="*/ 9100867 w 9104701"/>
              <a:gd name="connsiteY1" fmla="*/ 0 h 1383067"/>
              <a:gd name="connsiteX2" fmla="*/ 9104275 w 9104701"/>
              <a:gd name="connsiteY2" fmla="*/ 950085 h 1383067"/>
              <a:gd name="connsiteX3" fmla="*/ 4435623 w 9104701"/>
              <a:gd name="connsiteY3" fmla="*/ 1383067 h 1383067"/>
              <a:gd name="connsiteX4" fmla="*/ 7947 w 9104701"/>
              <a:gd name="connsiteY4" fmla="*/ 973482 h 1383067"/>
              <a:gd name="connsiteX5" fmla="*/ 68 w 9104701"/>
              <a:gd name="connsiteY5" fmla="*/ 5640 h 1383067"/>
              <a:gd name="connsiteX0" fmla="*/ 68 w 9100867"/>
              <a:gd name="connsiteY0" fmla="*/ 5640 h 1383067"/>
              <a:gd name="connsiteX1" fmla="*/ 9100867 w 9100867"/>
              <a:gd name="connsiteY1" fmla="*/ 0 h 1383067"/>
              <a:gd name="connsiteX2" fmla="*/ 9088053 w 9100867"/>
              <a:gd name="connsiteY2" fmla="*/ 954727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4727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00867"/>
              <a:gd name="connsiteY0" fmla="*/ 5640 h 1383067"/>
              <a:gd name="connsiteX1" fmla="*/ 9100867 w 9100867"/>
              <a:gd name="connsiteY1" fmla="*/ 0 h 1383067"/>
              <a:gd name="connsiteX2" fmla="*/ 9082645 w 9100867"/>
              <a:gd name="connsiteY2" fmla="*/ 964012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9369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17264"/>
              <a:gd name="connsiteY0" fmla="*/ 997 h 1378424"/>
              <a:gd name="connsiteX1" fmla="*/ 9117264 w 9117264"/>
              <a:gd name="connsiteY1" fmla="*/ 0 h 1378424"/>
              <a:gd name="connsiteX2" fmla="*/ 9104274 w 9117264"/>
              <a:gd name="connsiteY2" fmla="*/ 954726 h 1378424"/>
              <a:gd name="connsiteX3" fmla="*/ 4435623 w 9117264"/>
              <a:gd name="connsiteY3" fmla="*/ 1378424 h 1378424"/>
              <a:gd name="connsiteX4" fmla="*/ 7947 w 9117264"/>
              <a:gd name="connsiteY4" fmla="*/ 968839 h 1378424"/>
              <a:gd name="connsiteX5" fmla="*/ 68 w 9117264"/>
              <a:gd name="connsiteY5" fmla="*/ 997 h 1378424"/>
              <a:gd name="connsiteX0" fmla="*/ 68 w 9126183"/>
              <a:gd name="connsiteY0" fmla="*/ 997 h 1378424"/>
              <a:gd name="connsiteX1" fmla="*/ 9117264 w 9126183"/>
              <a:gd name="connsiteY1" fmla="*/ 0 h 1378424"/>
              <a:gd name="connsiteX2" fmla="*/ 9125909 w 9126183"/>
              <a:gd name="connsiteY2" fmla="*/ 959368 h 1378424"/>
              <a:gd name="connsiteX3" fmla="*/ 4435623 w 9126183"/>
              <a:gd name="connsiteY3" fmla="*/ 1378424 h 1378424"/>
              <a:gd name="connsiteX4" fmla="*/ 7947 w 9126183"/>
              <a:gd name="connsiteY4" fmla="*/ 968839 h 1378424"/>
              <a:gd name="connsiteX5" fmla="*/ 68 w 9126183"/>
              <a:gd name="connsiteY5" fmla="*/ 997 h 1378424"/>
              <a:gd name="connsiteX0" fmla="*/ 68 w 9133506"/>
              <a:gd name="connsiteY0" fmla="*/ 0 h 1377427"/>
              <a:gd name="connsiteX1" fmla="*/ 9133506 w 9133506"/>
              <a:gd name="connsiteY1" fmla="*/ 3645 h 1377427"/>
              <a:gd name="connsiteX2" fmla="*/ 9125909 w 9133506"/>
              <a:gd name="connsiteY2" fmla="*/ 958371 h 1377427"/>
              <a:gd name="connsiteX3" fmla="*/ 4435623 w 9133506"/>
              <a:gd name="connsiteY3" fmla="*/ 1377427 h 1377427"/>
              <a:gd name="connsiteX4" fmla="*/ 7947 w 9133506"/>
              <a:gd name="connsiteY4" fmla="*/ 967842 h 1377427"/>
              <a:gd name="connsiteX5" fmla="*/ 68 w 9133506"/>
              <a:gd name="connsiteY5" fmla="*/ 0 h 137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3506" h="1377427">
                <a:moveTo>
                  <a:pt x="68" y="0"/>
                </a:moveTo>
                <a:lnTo>
                  <a:pt x="9133506" y="3645"/>
                </a:lnTo>
                <a:cubicBezTo>
                  <a:pt x="9131179" y="320078"/>
                  <a:pt x="9128236" y="641938"/>
                  <a:pt x="9125909" y="958371"/>
                </a:cubicBezTo>
                <a:lnTo>
                  <a:pt x="4435623" y="1377427"/>
                </a:lnTo>
                <a:lnTo>
                  <a:pt x="7947" y="967842"/>
                </a:lnTo>
                <a:cubicBezTo>
                  <a:pt x="8925" y="654515"/>
                  <a:pt x="-910" y="313327"/>
                  <a:pt x="68" y="0"/>
                </a:cubicBezTo>
                <a:close/>
              </a:path>
            </a:pathLst>
          </a:custGeom>
          <a:solidFill>
            <a:srgbClr val="DBDD01"/>
          </a:solidFill>
          <a:ln w="139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adline">
            <a:extLst>
              <a:ext uri="{FF2B5EF4-FFF2-40B4-BE49-F238E27FC236}">
                <a16:creationId xmlns:a16="http://schemas.microsoft.com/office/drawing/2014/main" id="{FD255031-5822-1B48-AEC8-CFD096C34661}"/>
              </a:ext>
            </a:extLst>
          </p:cNvPr>
          <p:cNvSpPr txBox="1">
            <a:spLocks/>
          </p:cNvSpPr>
          <p:nvPr/>
        </p:nvSpPr>
        <p:spPr bwMode="gray">
          <a:xfrm>
            <a:off x="123137" y="678427"/>
            <a:ext cx="8893862" cy="812530"/>
          </a:xfrm>
          <a:prstGeom prst="rect">
            <a:avLst/>
          </a:prstGeom>
          <a:noFill/>
        </p:spPr>
        <p:txBody>
          <a:bodyPr wrap="square" lIns="91440" tIns="45720" rIns="91440" bIns="45720" anchor="t">
            <a:spAutoFit/>
          </a:bodyPr>
          <a:lstStyle>
            <a:lvl1pPr algn="ctr" defTabSz="685800" rtl="0" eaLnBrk="1" latinLnBrk="0" hangingPunct="1">
              <a:lnSpc>
                <a:spcPct val="90000"/>
              </a:lnSpc>
              <a:spcBef>
                <a:spcPct val="0"/>
              </a:spcBef>
              <a:buNone/>
              <a:defRPr sz="2600" b="1" kern="1200" cap="none" baseline="0">
                <a:solidFill>
                  <a:schemeClr val="tx1"/>
                </a:solidFill>
                <a:latin typeface="+mj-lt"/>
                <a:ea typeface="+mj-ea"/>
                <a:cs typeface="+mj-cs"/>
              </a:defRPr>
            </a:lvl1pPr>
          </a:lstStyle>
          <a:p>
            <a:r>
              <a:rPr lang="de-DE" dirty="0"/>
              <a:t>Thesis 8: In </a:t>
            </a:r>
            <a:r>
              <a:rPr lang="de-DE" dirty="0" err="1"/>
              <a:t>the</a:t>
            </a:r>
            <a:r>
              <a:rPr lang="de-DE" dirty="0"/>
              <a:t> digital </a:t>
            </a:r>
            <a:r>
              <a:rPr lang="de-DE" dirty="0" err="1"/>
              <a:t>age</a:t>
            </a:r>
            <a:r>
              <a:rPr lang="de-DE" dirty="0"/>
              <a:t>, </a:t>
            </a:r>
            <a:r>
              <a:rPr lang="de-DE" dirty="0" err="1"/>
              <a:t>poverty</a:t>
            </a:r>
            <a:r>
              <a:rPr lang="de-DE" dirty="0"/>
              <a:t> </a:t>
            </a:r>
            <a:r>
              <a:rPr lang="de-DE" dirty="0" err="1"/>
              <a:t>is</a:t>
            </a:r>
            <a:r>
              <a:rPr lang="de-DE" dirty="0"/>
              <a:t> </a:t>
            </a:r>
            <a:r>
              <a:rPr lang="de-DE" dirty="0" err="1"/>
              <a:t>no</a:t>
            </a:r>
            <a:r>
              <a:rPr lang="de-DE" dirty="0"/>
              <a:t> </a:t>
            </a:r>
            <a:r>
              <a:rPr lang="de-DE" dirty="0" err="1"/>
              <a:t>longer</a:t>
            </a:r>
            <a:r>
              <a:rPr lang="de-DE" dirty="0"/>
              <a:t> </a:t>
            </a:r>
            <a:r>
              <a:rPr lang="de-DE" dirty="0" err="1"/>
              <a:t>acceptable</a:t>
            </a:r>
            <a:endParaRPr lang="de-DE" dirty="0"/>
          </a:p>
        </p:txBody>
      </p:sp>
      <p:sp>
        <p:nvSpPr>
          <p:cNvPr id="14" name="Freihandform 13">
            <a:extLst>
              <a:ext uri="{FF2B5EF4-FFF2-40B4-BE49-F238E27FC236}">
                <a16:creationId xmlns:a16="http://schemas.microsoft.com/office/drawing/2014/main" id="{FC341FA8-5878-F94F-BAD8-8A3338D8A472}"/>
              </a:ext>
            </a:extLst>
          </p:cNvPr>
          <p:cNvSpPr/>
          <p:nvPr/>
        </p:nvSpPr>
        <p:spPr>
          <a:xfrm>
            <a:off x="-15014" y="1159751"/>
            <a:ext cx="9210907" cy="518533"/>
          </a:xfrm>
          <a:custGeom>
            <a:avLst/>
            <a:gdLst>
              <a:gd name="connsiteX0" fmla="*/ 0 w 7292897"/>
              <a:gd name="connsiteY0" fmla="*/ 0 h 947854"/>
              <a:gd name="connsiteX1" fmla="*/ 3189249 w 7292897"/>
              <a:gd name="connsiteY1" fmla="*/ 947854 h 947854"/>
              <a:gd name="connsiteX2" fmla="*/ 7292897 w 7292897"/>
              <a:gd name="connsiteY2" fmla="*/ 144966 h 947854"/>
              <a:gd name="connsiteX3" fmla="*/ 7292897 w 7292897"/>
              <a:gd name="connsiteY3" fmla="*/ 144966 h 947854"/>
              <a:gd name="connsiteX0" fmla="*/ 0 w 7292897"/>
              <a:gd name="connsiteY0" fmla="*/ 0 h 551986"/>
              <a:gd name="connsiteX1" fmla="*/ 4527396 w 7292897"/>
              <a:gd name="connsiteY1" fmla="*/ 551986 h 551986"/>
              <a:gd name="connsiteX2" fmla="*/ 7292897 w 7292897"/>
              <a:gd name="connsiteY2" fmla="*/ 144966 h 551986"/>
              <a:gd name="connsiteX3" fmla="*/ 7292897 w 7292897"/>
              <a:gd name="connsiteY3" fmla="*/ 144966 h 551986"/>
              <a:gd name="connsiteX0" fmla="*/ 0 w 9171878"/>
              <a:gd name="connsiteY0" fmla="*/ 0 h 551986"/>
              <a:gd name="connsiteX1" fmla="*/ 4527396 w 9171878"/>
              <a:gd name="connsiteY1" fmla="*/ 551986 h 551986"/>
              <a:gd name="connsiteX2" fmla="*/ 7292897 w 9171878"/>
              <a:gd name="connsiteY2" fmla="*/ 144966 h 551986"/>
              <a:gd name="connsiteX3" fmla="*/ 9171878 w 9171878"/>
              <a:gd name="connsiteY3" fmla="*/ 44605 h 551986"/>
              <a:gd name="connsiteX0" fmla="*/ 0 w 9171878"/>
              <a:gd name="connsiteY0" fmla="*/ 0 h 551986"/>
              <a:gd name="connsiteX1" fmla="*/ 4527396 w 9171878"/>
              <a:gd name="connsiteY1" fmla="*/ 551986 h 551986"/>
              <a:gd name="connsiteX2" fmla="*/ 7287321 w 9171878"/>
              <a:gd name="connsiteY2" fmla="*/ 245327 h 551986"/>
              <a:gd name="connsiteX3" fmla="*/ 9171878 w 9171878"/>
              <a:gd name="connsiteY3" fmla="*/ 44605 h 551986"/>
              <a:gd name="connsiteX0" fmla="*/ 0 w 9183029"/>
              <a:gd name="connsiteY0" fmla="*/ 0 h 518533"/>
              <a:gd name="connsiteX1" fmla="*/ 4538547 w 9183029"/>
              <a:gd name="connsiteY1" fmla="*/ 518533 h 518533"/>
              <a:gd name="connsiteX2" fmla="*/ 7298472 w 9183029"/>
              <a:gd name="connsiteY2" fmla="*/ 211874 h 518533"/>
              <a:gd name="connsiteX3" fmla="*/ 9183029 w 9183029"/>
              <a:gd name="connsiteY3" fmla="*/ 11152 h 518533"/>
              <a:gd name="connsiteX0" fmla="*/ 0 w 9210907"/>
              <a:gd name="connsiteY0" fmla="*/ 0 h 518533"/>
              <a:gd name="connsiteX1" fmla="*/ 4538547 w 9210907"/>
              <a:gd name="connsiteY1" fmla="*/ 518533 h 518533"/>
              <a:gd name="connsiteX2" fmla="*/ 7298472 w 9210907"/>
              <a:gd name="connsiteY2" fmla="*/ 211874 h 518533"/>
              <a:gd name="connsiteX3" fmla="*/ 9210907 w 9210907"/>
              <a:gd name="connsiteY3" fmla="*/ 5577 h 518533"/>
              <a:gd name="connsiteX0" fmla="*/ 0 w 9210907"/>
              <a:gd name="connsiteY0" fmla="*/ 0 h 696953"/>
              <a:gd name="connsiteX1" fmla="*/ 4560849 w 9210907"/>
              <a:gd name="connsiteY1" fmla="*/ 696953 h 696953"/>
              <a:gd name="connsiteX2" fmla="*/ 7298472 w 9210907"/>
              <a:gd name="connsiteY2" fmla="*/ 211874 h 696953"/>
              <a:gd name="connsiteX3" fmla="*/ 9210907 w 9210907"/>
              <a:gd name="connsiteY3" fmla="*/ 5577 h 696953"/>
              <a:gd name="connsiteX0" fmla="*/ 0 w 9210907"/>
              <a:gd name="connsiteY0" fmla="*/ 0 h 518533"/>
              <a:gd name="connsiteX1" fmla="*/ 4555273 w 9210907"/>
              <a:gd name="connsiteY1" fmla="*/ 518533 h 518533"/>
              <a:gd name="connsiteX2" fmla="*/ 7298472 w 9210907"/>
              <a:gd name="connsiteY2" fmla="*/ 211874 h 518533"/>
              <a:gd name="connsiteX3" fmla="*/ 9210907 w 9210907"/>
              <a:gd name="connsiteY3" fmla="*/ 5577 h 518533"/>
            </a:gdLst>
            <a:ahLst/>
            <a:cxnLst>
              <a:cxn ang="0">
                <a:pos x="connsiteX0" y="connsiteY0"/>
              </a:cxn>
              <a:cxn ang="0">
                <a:pos x="connsiteX1" y="connsiteY1"/>
              </a:cxn>
              <a:cxn ang="0">
                <a:pos x="connsiteX2" y="connsiteY2"/>
              </a:cxn>
              <a:cxn ang="0">
                <a:pos x="connsiteX3" y="connsiteY3"/>
              </a:cxn>
            </a:cxnLst>
            <a:rect l="l" t="t" r="r" b="b"/>
            <a:pathLst>
              <a:path w="9210907" h="518533">
                <a:moveTo>
                  <a:pt x="0" y="0"/>
                </a:moveTo>
                <a:lnTo>
                  <a:pt x="4555273" y="518533"/>
                </a:lnTo>
                <a:lnTo>
                  <a:pt x="7298472" y="211874"/>
                </a:lnTo>
                <a:lnTo>
                  <a:pt x="9210907" y="5577"/>
                </a:lnTo>
              </a:path>
            </a:pathLst>
          </a:custGeom>
          <a:noFill/>
          <a:ln w="1206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08362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1562431-F147-4F93-8298-50A622B478F9}"/>
              </a:ext>
            </a:extLst>
          </p:cNvPr>
          <p:cNvPicPr>
            <a:picLocks noChangeAspect="1"/>
          </p:cNvPicPr>
          <p:nvPr/>
        </p:nvPicPr>
        <p:blipFill>
          <a:blip r:embed="rId3"/>
          <a:stretch>
            <a:fillRect/>
          </a:stretch>
        </p:blipFill>
        <p:spPr>
          <a:xfrm>
            <a:off x="114593" y="557479"/>
            <a:ext cx="8951692" cy="4586021"/>
          </a:xfrm>
          <a:prstGeom prst="rect">
            <a:avLst/>
          </a:prstGeom>
        </p:spPr>
      </p:pic>
      <p:sp>
        <p:nvSpPr>
          <p:cNvPr id="12" name="Freihandform 11">
            <a:extLst>
              <a:ext uri="{FF2B5EF4-FFF2-40B4-BE49-F238E27FC236}">
                <a16:creationId xmlns:a16="http://schemas.microsoft.com/office/drawing/2014/main" id="{7BD4BBD2-2168-E04E-A3A6-6297BDD96B47}"/>
              </a:ext>
            </a:extLst>
          </p:cNvPr>
          <p:cNvSpPr/>
          <p:nvPr/>
        </p:nvSpPr>
        <p:spPr>
          <a:xfrm>
            <a:off x="108001" y="114460"/>
            <a:ext cx="8968761" cy="1577540"/>
          </a:xfrm>
          <a:custGeom>
            <a:avLst/>
            <a:gdLst>
              <a:gd name="connsiteX0" fmla="*/ 0 w 9039297"/>
              <a:gd name="connsiteY0" fmla="*/ 13960 h 1396030"/>
              <a:gd name="connsiteX1" fmla="*/ 9039297 w 9039297"/>
              <a:gd name="connsiteY1" fmla="*/ 0 h 1396030"/>
              <a:gd name="connsiteX2" fmla="*/ 9032317 w 9039297"/>
              <a:gd name="connsiteY2" fmla="*/ 949300 h 1396030"/>
              <a:gd name="connsiteX3" fmla="*/ 4411456 w 9039297"/>
              <a:gd name="connsiteY3" fmla="*/ 1396030 h 1396030"/>
              <a:gd name="connsiteX4" fmla="*/ 0 w 9039297"/>
              <a:gd name="connsiteY4" fmla="*/ 949300 h 1396030"/>
              <a:gd name="connsiteX5" fmla="*/ 0 w 9039297"/>
              <a:gd name="connsiteY5" fmla="*/ 13960 h 1396030"/>
              <a:gd name="connsiteX0" fmla="*/ 0 w 9047945"/>
              <a:gd name="connsiteY0" fmla="*/ 13960 h 1396030"/>
              <a:gd name="connsiteX1" fmla="*/ 9039297 w 9047945"/>
              <a:gd name="connsiteY1" fmla="*/ 0 h 1396030"/>
              <a:gd name="connsiteX2" fmla="*/ 9047666 w 9047945"/>
              <a:gd name="connsiteY2" fmla="*/ 953761 h 1396030"/>
              <a:gd name="connsiteX3" fmla="*/ 4411456 w 9047945"/>
              <a:gd name="connsiteY3" fmla="*/ 1396030 h 1396030"/>
              <a:gd name="connsiteX4" fmla="*/ 0 w 9047945"/>
              <a:gd name="connsiteY4" fmla="*/ 949300 h 1396030"/>
              <a:gd name="connsiteX5" fmla="*/ 0 w 9047945"/>
              <a:gd name="connsiteY5" fmla="*/ 13960 h 1396030"/>
              <a:gd name="connsiteX0" fmla="*/ 0 w 9060034"/>
              <a:gd name="connsiteY0" fmla="*/ 13960 h 1396030"/>
              <a:gd name="connsiteX1" fmla="*/ 9060034 w 9060034"/>
              <a:gd name="connsiteY1" fmla="*/ 0 h 1396030"/>
              <a:gd name="connsiteX2" fmla="*/ 9047666 w 9060034"/>
              <a:gd name="connsiteY2" fmla="*/ 953761 h 1396030"/>
              <a:gd name="connsiteX3" fmla="*/ 4411456 w 9060034"/>
              <a:gd name="connsiteY3" fmla="*/ 1396030 h 1396030"/>
              <a:gd name="connsiteX4" fmla="*/ 0 w 9060034"/>
              <a:gd name="connsiteY4" fmla="*/ 949300 h 1396030"/>
              <a:gd name="connsiteX5" fmla="*/ 0 w 9060034"/>
              <a:gd name="connsiteY5" fmla="*/ 13960 h 1396030"/>
              <a:gd name="connsiteX0" fmla="*/ 0 w 9049665"/>
              <a:gd name="connsiteY0" fmla="*/ 10947 h 1393017"/>
              <a:gd name="connsiteX1" fmla="*/ 9049665 w 9049665"/>
              <a:gd name="connsiteY1" fmla="*/ 0 h 1393017"/>
              <a:gd name="connsiteX2" fmla="*/ 9047666 w 9049665"/>
              <a:gd name="connsiteY2" fmla="*/ 950748 h 1393017"/>
              <a:gd name="connsiteX3" fmla="*/ 4411456 w 9049665"/>
              <a:gd name="connsiteY3" fmla="*/ 1393017 h 1393017"/>
              <a:gd name="connsiteX4" fmla="*/ 0 w 9049665"/>
              <a:gd name="connsiteY4" fmla="*/ 946287 h 1393017"/>
              <a:gd name="connsiteX5" fmla="*/ 0 w 9049665"/>
              <a:gd name="connsiteY5" fmla="*/ 10947 h 1393017"/>
              <a:gd name="connsiteX0" fmla="*/ 0 w 9049665"/>
              <a:gd name="connsiteY0" fmla="*/ 0 h 1399183"/>
              <a:gd name="connsiteX1" fmla="*/ 9049665 w 9049665"/>
              <a:gd name="connsiteY1" fmla="*/ 6166 h 1399183"/>
              <a:gd name="connsiteX2" fmla="*/ 9047666 w 9049665"/>
              <a:gd name="connsiteY2" fmla="*/ 956914 h 1399183"/>
              <a:gd name="connsiteX3" fmla="*/ 4411456 w 9049665"/>
              <a:gd name="connsiteY3" fmla="*/ 1399183 h 1399183"/>
              <a:gd name="connsiteX4" fmla="*/ 0 w 9049665"/>
              <a:gd name="connsiteY4" fmla="*/ 952453 h 1399183"/>
              <a:gd name="connsiteX5" fmla="*/ 0 w 9049665"/>
              <a:gd name="connsiteY5" fmla="*/ 0 h 1399183"/>
              <a:gd name="connsiteX0" fmla="*/ 0 w 9062951"/>
              <a:gd name="connsiteY0" fmla="*/ 10947 h 1393017"/>
              <a:gd name="connsiteX1" fmla="*/ 9062951 w 9062951"/>
              <a:gd name="connsiteY1" fmla="*/ 0 h 1393017"/>
              <a:gd name="connsiteX2" fmla="*/ 9060952 w 9062951"/>
              <a:gd name="connsiteY2" fmla="*/ 950748 h 1393017"/>
              <a:gd name="connsiteX3" fmla="*/ 4424742 w 9062951"/>
              <a:gd name="connsiteY3" fmla="*/ 1393017 h 1393017"/>
              <a:gd name="connsiteX4" fmla="*/ 13286 w 9062951"/>
              <a:gd name="connsiteY4" fmla="*/ 946287 h 1393017"/>
              <a:gd name="connsiteX5" fmla="*/ 0 w 9062951"/>
              <a:gd name="connsiteY5" fmla="*/ 10947 h 1393017"/>
              <a:gd name="connsiteX0" fmla="*/ 0 w 9062951"/>
              <a:gd name="connsiteY0" fmla="*/ 0 h 1382070"/>
              <a:gd name="connsiteX1" fmla="*/ 9062951 w 9062951"/>
              <a:gd name="connsiteY1" fmla="*/ 17574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2951"/>
              <a:gd name="connsiteY0" fmla="*/ 0 h 1382070"/>
              <a:gd name="connsiteX1" fmla="*/ 9062951 w 9062951"/>
              <a:gd name="connsiteY1" fmla="*/ 3645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8358"/>
              <a:gd name="connsiteY0" fmla="*/ 14927 h 1396997"/>
              <a:gd name="connsiteX1" fmla="*/ 9068358 w 9068358"/>
              <a:gd name="connsiteY1" fmla="*/ 0 h 1396997"/>
              <a:gd name="connsiteX2" fmla="*/ 9060952 w 9068358"/>
              <a:gd name="connsiteY2" fmla="*/ 954728 h 1396997"/>
              <a:gd name="connsiteX3" fmla="*/ 4424742 w 9068358"/>
              <a:gd name="connsiteY3" fmla="*/ 1396997 h 1396997"/>
              <a:gd name="connsiteX4" fmla="*/ 13286 w 9068358"/>
              <a:gd name="connsiteY4" fmla="*/ 950267 h 1396997"/>
              <a:gd name="connsiteX5" fmla="*/ 0 w 9068358"/>
              <a:gd name="connsiteY5" fmla="*/ 14927 h 1396997"/>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82779"/>
              <a:gd name="connsiteY0" fmla="*/ 998 h 1383068"/>
              <a:gd name="connsiteX1" fmla="*/ 9068358 w 9082779"/>
              <a:gd name="connsiteY1" fmla="*/ 0 h 1383068"/>
              <a:gd name="connsiteX2" fmla="*/ 9082580 w 9082779"/>
              <a:gd name="connsiteY2" fmla="*/ 940799 h 1383068"/>
              <a:gd name="connsiteX3" fmla="*/ 4424742 w 9082779"/>
              <a:gd name="connsiteY3" fmla="*/ 1383068 h 1383068"/>
              <a:gd name="connsiteX4" fmla="*/ 13286 w 9082779"/>
              <a:gd name="connsiteY4" fmla="*/ 936338 h 1383068"/>
              <a:gd name="connsiteX5" fmla="*/ 0 w 9082779"/>
              <a:gd name="connsiteY5" fmla="*/ 998 h 1383068"/>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77443"/>
              <a:gd name="connsiteY0" fmla="*/ 998 h 1383068"/>
              <a:gd name="connsiteX1" fmla="*/ 9068358 w 9077443"/>
              <a:gd name="connsiteY1" fmla="*/ 0 h 1383068"/>
              <a:gd name="connsiteX2" fmla="*/ 9077172 w 9077443"/>
              <a:gd name="connsiteY2" fmla="*/ 945442 h 1383068"/>
              <a:gd name="connsiteX3" fmla="*/ 4424742 w 9077443"/>
              <a:gd name="connsiteY3" fmla="*/ 1383068 h 1383068"/>
              <a:gd name="connsiteX4" fmla="*/ 13286 w 9077443"/>
              <a:gd name="connsiteY4" fmla="*/ 936338 h 1383068"/>
              <a:gd name="connsiteX5" fmla="*/ 0 w 9077443"/>
              <a:gd name="connsiteY5" fmla="*/ 998 h 1383068"/>
              <a:gd name="connsiteX0" fmla="*/ 0 w 9068358"/>
              <a:gd name="connsiteY0" fmla="*/ 998 h 1383068"/>
              <a:gd name="connsiteX1" fmla="*/ 9068358 w 9068358"/>
              <a:gd name="connsiteY1" fmla="*/ 0 h 1383068"/>
              <a:gd name="connsiteX2" fmla="*/ 9060952 w 9068358"/>
              <a:gd name="connsiteY2" fmla="*/ 954729 h 1383068"/>
              <a:gd name="connsiteX3" fmla="*/ 4424742 w 9068358"/>
              <a:gd name="connsiteY3" fmla="*/ 1383068 h 1383068"/>
              <a:gd name="connsiteX4" fmla="*/ 13286 w 9068358"/>
              <a:gd name="connsiteY4" fmla="*/ 936338 h 1383068"/>
              <a:gd name="connsiteX5" fmla="*/ 0 w 9068358"/>
              <a:gd name="connsiteY5" fmla="*/ 998 h 1383068"/>
              <a:gd name="connsiteX0" fmla="*/ 2935 w 9071293"/>
              <a:gd name="connsiteY0" fmla="*/ 998 h 1383068"/>
              <a:gd name="connsiteX1" fmla="*/ 9071293 w 9071293"/>
              <a:gd name="connsiteY1" fmla="*/ 0 h 1383068"/>
              <a:gd name="connsiteX2" fmla="*/ 9063887 w 9071293"/>
              <a:gd name="connsiteY2" fmla="*/ 954729 h 1383068"/>
              <a:gd name="connsiteX3" fmla="*/ 4427677 w 9071293"/>
              <a:gd name="connsiteY3" fmla="*/ 1383068 h 1383068"/>
              <a:gd name="connsiteX4" fmla="*/ 0 w 9071293"/>
              <a:gd name="connsiteY4" fmla="*/ 940980 h 1383068"/>
              <a:gd name="connsiteX5" fmla="*/ 2935 w 9071293"/>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54910 h 1383068"/>
              <a:gd name="connsiteX5" fmla="*/ 69 w 9068427"/>
              <a:gd name="connsiteY5" fmla="*/ 998 h 1383068"/>
              <a:gd name="connsiteX0" fmla="*/ 8341 w 9076699"/>
              <a:gd name="connsiteY0" fmla="*/ 998 h 1383068"/>
              <a:gd name="connsiteX1" fmla="*/ 9076699 w 9076699"/>
              <a:gd name="connsiteY1" fmla="*/ 0 h 1383068"/>
              <a:gd name="connsiteX2" fmla="*/ 9069293 w 9076699"/>
              <a:gd name="connsiteY2" fmla="*/ 954729 h 1383068"/>
              <a:gd name="connsiteX3" fmla="*/ 4433083 w 9076699"/>
              <a:gd name="connsiteY3" fmla="*/ 1383068 h 1383068"/>
              <a:gd name="connsiteX4" fmla="*/ 0 w 9076699"/>
              <a:gd name="connsiteY4" fmla="*/ 968839 h 1383068"/>
              <a:gd name="connsiteX5" fmla="*/ 8341 w 9076699"/>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68839 h 1383068"/>
              <a:gd name="connsiteX5" fmla="*/ 69 w 9068427"/>
              <a:gd name="connsiteY5" fmla="*/ 998 h 1383068"/>
              <a:gd name="connsiteX0" fmla="*/ 2934 w 9071292"/>
              <a:gd name="connsiteY0" fmla="*/ 998 h 1383068"/>
              <a:gd name="connsiteX1" fmla="*/ 9071292 w 9071292"/>
              <a:gd name="connsiteY1" fmla="*/ 0 h 1383068"/>
              <a:gd name="connsiteX2" fmla="*/ 9063886 w 9071292"/>
              <a:gd name="connsiteY2" fmla="*/ 954729 h 1383068"/>
              <a:gd name="connsiteX3" fmla="*/ 4427676 w 9071292"/>
              <a:gd name="connsiteY3" fmla="*/ 1383068 h 1383068"/>
              <a:gd name="connsiteX4" fmla="*/ 0 w 9071292"/>
              <a:gd name="connsiteY4" fmla="*/ 973483 h 1383068"/>
              <a:gd name="connsiteX5" fmla="*/ 2934 w 9071292"/>
              <a:gd name="connsiteY5" fmla="*/ 998 h 1383068"/>
              <a:gd name="connsiteX0" fmla="*/ 2934 w 9092920"/>
              <a:gd name="connsiteY0" fmla="*/ 0 h 1382070"/>
              <a:gd name="connsiteX1" fmla="*/ 9092920 w 9092920"/>
              <a:gd name="connsiteY1" fmla="*/ 3646 h 1382070"/>
              <a:gd name="connsiteX2" fmla="*/ 9063886 w 9092920"/>
              <a:gd name="connsiteY2" fmla="*/ 953731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2920"/>
              <a:gd name="connsiteY0" fmla="*/ 0 h 1382070"/>
              <a:gd name="connsiteX1" fmla="*/ 9092920 w 9092920"/>
              <a:gd name="connsiteY1" fmla="*/ 3646 h 1382070"/>
              <a:gd name="connsiteX2" fmla="*/ 9080107 w 9092920"/>
              <a:gd name="connsiteY2" fmla="*/ 949088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6754"/>
              <a:gd name="connsiteY0" fmla="*/ 0 h 1382070"/>
              <a:gd name="connsiteX1" fmla="*/ 9092920 w 9096754"/>
              <a:gd name="connsiteY1" fmla="*/ 3646 h 1382070"/>
              <a:gd name="connsiteX2" fmla="*/ 9096328 w 9096754"/>
              <a:gd name="connsiteY2" fmla="*/ 949088 h 1382070"/>
              <a:gd name="connsiteX3" fmla="*/ 4427676 w 9096754"/>
              <a:gd name="connsiteY3" fmla="*/ 1382070 h 1382070"/>
              <a:gd name="connsiteX4" fmla="*/ 0 w 9096754"/>
              <a:gd name="connsiteY4" fmla="*/ 972485 h 1382070"/>
              <a:gd name="connsiteX5" fmla="*/ 2934 w 9096754"/>
              <a:gd name="connsiteY5" fmla="*/ 0 h 1382070"/>
              <a:gd name="connsiteX0" fmla="*/ 141 w 9099369"/>
              <a:gd name="connsiteY0" fmla="*/ 5640 h 1378424"/>
              <a:gd name="connsiteX1" fmla="*/ 9095535 w 9099369"/>
              <a:gd name="connsiteY1" fmla="*/ 0 h 1378424"/>
              <a:gd name="connsiteX2" fmla="*/ 9098943 w 9099369"/>
              <a:gd name="connsiteY2" fmla="*/ 945442 h 1378424"/>
              <a:gd name="connsiteX3" fmla="*/ 4430291 w 9099369"/>
              <a:gd name="connsiteY3" fmla="*/ 1378424 h 1378424"/>
              <a:gd name="connsiteX4" fmla="*/ 2615 w 9099369"/>
              <a:gd name="connsiteY4" fmla="*/ 968839 h 1378424"/>
              <a:gd name="connsiteX5" fmla="*/ 141 w 9099369"/>
              <a:gd name="connsiteY5" fmla="*/ 5640 h 1378424"/>
              <a:gd name="connsiteX0" fmla="*/ 141 w 9099369"/>
              <a:gd name="connsiteY0" fmla="*/ 0 h 1372784"/>
              <a:gd name="connsiteX1" fmla="*/ 9095535 w 9099369"/>
              <a:gd name="connsiteY1" fmla="*/ 8289 h 1372784"/>
              <a:gd name="connsiteX2" fmla="*/ 9098943 w 9099369"/>
              <a:gd name="connsiteY2" fmla="*/ 939802 h 1372784"/>
              <a:gd name="connsiteX3" fmla="*/ 4430291 w 9099369"/>
              <a:gd name="connsiteY3" fmla="*/ 1372784 h 1372784"/>
              <a:gd name="connsiteX4" fmla="*/ 2615 w 9099369"/>
              <a:gd name="connsiteY4" fmla="*/ 963199 h 1372784"/>
              <a:gd name="connsiteX5" fmla="*/ 141 w 9099369"/>
              <a:gd name="connsiteY5" fmla="*/ 0 h 1372784"/>
              <a:gd name="connsiteX0" fmla="*/ 141 w 9099369"/>
              <a:gd name="connsiteY0" fmla="*/ 10283 h 1383067"/>
              <a:gd name="connsiteX1" fmla="*/ 9095535 w 9099369"/>
              <a:gd name="connsiteY1" fmla="*/ 0 h 1383067"/>
              <a:gd name="connsiteX2" fmla="*/ 9098943 w 9099369"/>
              <a:gd name="connsiteY2" fmla="*/ 950085 h 1383067"/>
              <a:gd name="connsiteX3" fmla="*/ 4430291 w 9099369"/>
              <a:gd name="connsiteY3" fmla="*/ 1383067 h 1383067"/>
              <a:gd name="connsiteX4" fmla="*/ 2615 w 9099369"/>
              <a:gd name="connsiteY4" fmla="*/ 973482 h 1383067"/>
              <a:gd name="connsiteX5" fmla="*/ 141 w 9099369"/>
              <a:gd name="connsiteY5" fmla="*/ 10283 h 1383067"/>
              <a:gd name="connsiteX0" fmla="*/ 45 w 9110086"/>
              <a:gd name="connsiteY0" fmla="*/ 5640 h 1383067"/>
              <a:gd name="connsiteX1" fmla="*/ 9106252 w 9110086"/>
              <a:gd name="connsiteY1" fmla="*/ 0 h 1383067"/>
              <a:gd name="connsiteX2" fmla="*/ 9109660 w 9110086"/>
              <a:gd name="connsiteY2" fmla="*/ 950085 h 1383067"/>
              <a:gd name="connsiteX3" fmla="*/ 4441008 w 9110086"/>
              <a:gd name="connsiteY3" fmla="*/ 1383067 h 1383067"/>
              <a:gd name="connsiteX4" fmla="*/ 13332 w 9110086"/>
              <a:gd name="connsiteY4" fmla="*/ 973482 h 1383067"/>
              <a:gd name="connsiteX5" fmla="*/ 45 w 9110086"/>
              <a:gd name="connsiteY5" fmla="*/ 5640 h 1383067"/>
              <a:gd name="connsiteX0" fmla="*/ 8341 w 9096754"/>
              <a:gd name="connsiteY0" fmla="*/ 0 h 1600293"/>
              <a:gd name="connsiteX1" fmla="*/ 9092920 w 9096754"/>
              <a:gd name="connsiteY1" fmla="*/ 217226 h 1600293"/>
              <a:gd name="connsiteX2" fmla="*/ 9096328 w 9096754"/>
              <a:gd name="connsiteY2" fmla="*/ 1167311 h 1600293"/>
              <a:gd name="connsiteX3" fmla="*/ 4427676 w 9096754"/>
              <a:gd name="connsiteY3" fmla="*/ 1600293 h 1600293"/>
              <a:gd name="connsiteX4" fmla="*/ 0 w 9096754"/>
              <a:gd name="connsiteY4" fmla="*/ 1190708 h 1600293"/>
              <a:gd name="connsiteX5" fmla="*/ 8341 w 9096754"/>
              <a:gd name="connsiteY5" fmla="*/ 0 h 1600293"/>
              <a:gd name="connsiteX0" fmla="*/ 142 w 9099369"/>
              <a:gd name="connsiteY0" fmla="*/ 0 h 1386713"/>
              <a:gd name="connsiteX1" fmla="*/ 9095535 w 9099369"/>
              <a:gd name="connsiteY1" fmla="*/ 3646 h 1386713"/>
              <a:gd name="connsiteX2" fmla="*/ 9098943 w 9099369"/>
              <a:gd name="connsiteY2" fmla="*/ 953731 h 1386713"/>
              <a:gd name="connsiteX3" fmla="*/ 4430291 w 9099369"/>
              <a:gd name="connsiteY3" fmla="*/ 1386713 h 1386713"/>
              <a:gd name="connsiteX4" fmla="*/ 2615 w 9099369"/>
              <a:gd name="connsiteY4" fmla="*/ 977128 h 1386713"/>
              <a:gd name="connsiteX5" fmla="*/ 142 w 9099369"/>
              <a:gd name="connsiteY5" fmla="*/ 0 h 1386713"/>
              <a:gd name="connsiteX0" fmla="*/ 68 w 9104701"/>
              <a:gd name="connsiteY0" fmla="*/ 5640 h 1383067"/>
              <a:gd name="connsiteX1" fmla="*/ 9100867 w 9104701"/>
              <a:gd name="connsiteY1" fmla="*/ 0 h 1383067"/>
              <a:gd name="connsiteX2" fmla="*/ 9104275 w 9104701"/>
              <a:gd name="connsiteY2" fmla="*/ 950085 h 1383067"/>
              <a:gd name="connsiteX3" fmla="*/ 4435623 w 9104701"/>
              <a:gd name="connsiteY3" fmla="*/ 1383067 h 1383067"/>
              <a:gd name="connsiteX4" fmla="*/ 7947 w 9104701"/>
              <a:gd name="connsiteY4" fmla="*/ 973482 h 1383067"/>
              <a:gd name="connsiteX5" fmla="*/ 68 w 9104701"/>
              <a:gd name="connsiteY5" fmla="*/ 5640 h 1383067"/>
              <a:gd name="connsiteX0" fmla="*/ 68 w 9100867"/>
              <a:gd name="connsiteY0" fmla="*/ 5640 h 1383067"/>
              <a:gd name="connsiteX1" fmla="*/ 9100867 w 9100867"/>
              <a:gd name="connsiteY1" fmla="*/ 0 h 1383067"/>
              <a:gd name="connsiteX2" fmla="*/ 9088053 w 9100867"/>
              <a:gd name="connsiteY2" fmla="*/ 954727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4727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00867"/>
              <a:gd name="connsiteY0" fmla="*/ 5640 h 1383067"/>
              <a:gd name="connsiteX1" fmla="*/ 9100867 w 9100867"/>
              <a:gd name="connsiteY1" fmla="*/ 0 h 1383067"/>
              <a:gd name="connsiteX2" fmla="*/ 9082645 w 9100867"/>
              <a:gd name="connsiteY2" fmla="*/ 964012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9369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17264"/>
              <a:gd name="connsiteY0" fmla="*/ 997 h 1378424"/>
              <a:gd name="connsiteX1" fmla="*/ 9117264 w 9117264"/>
              <a:gd name="connsiteY1" fmla="*/ 0 h 1378424"/>
              <a:gd name="connsiteX2" fmla="*/ 9104274 w 9117264"/>
              <a:gd name="connsiteY2" fmla="*/ 954726 h 1378424"/>
              <a:gd name="connsiteX3" fmla="*/ 4435623 w 9117264"/>
              <a:gd name="connsiteY3" fmla="*/ 1378424 h 1378424"/>
              <a:gd name="connsiteX4" fmla="*/ 7947 w 9117264"/>
              <a:gd name="connsiteY4" fmla="*/ 968839 h 1378424"/>
              <a:gd name="connsiteX5" fmla="*/ 68 w 9117264"/>
              <a:gd name="connsiteY5" fmla="*/ 997 h 1378424"/>
              <a:gd name="connsiteX0" fmla="*/ 68 w 9126183"/>
              <a:gd name="connsiteY0" fmla="*/ 997 h 1378424"/>
              <a:gd name="connsiteX1" fmla="*/ 9117264 w 9126183"/>
              <a:gd name="connsiteY1" fmla="*/ 0 h 1378424"/>
              <a:gd name="connsiteX2" fmla="*/ 9125909 w 9126183"/>
              <a:gd name="connsiteY2" fmla="*/ 959368 h 1378424"/>
              <a:gd name="connsiteX3" fmla="*/ 4435623 w 9126183"/>
              <a:gd name="connsiteY3" fmla="*/ 1378424 h 1378424"/>
              <a:gd name="connsiteX4" fmla="*/ 7947 w 9126183"/>
              <a:gd name="connsiteY4" fmla="*/ 968839 h 1378424"/>
              <a:gd name="connsiteX5" fmla="*/ 68 w 9126183"/>
              <a:gd name="connsiteY5" fmla="*/ 997 h 1378424"/>
              <a:gd name="connsiteX0" fmla="*/ 68 w 9133506"/>
              <a:gd name="connsiteY0" fmla="*/ 0 h 1377427"/>
              <a:gd name="connsiteX1" fmla="*/ 9133506 w 9133506"/>
              <a:gd name="connsiteY1" fmla="*/ 3645 h 1377427"/>
              <a:gd name="connsiteX2" fmla="*/ 9125909 w 9133506"/>
              <a:gd name="connsiteY2" fmla="*/ 958371 h 1377427"/>
              <a:gd name="connsiteX3" fmla="*/ 4435623 w 9133506"/>
              <a:gd name="connsiteY3" fmla="*/ 1377427 h 1377427"/>
              <a:gd name="connsiteX4" fmla="*/ 7947 w 9133506"/>
              <a:gd name="connsiteY4" fmla="*/ 967842 h 1377427"/>
              <a:gd name="connsiteX5" fmla="*/ 68 w 9133506"/>
              <a:gd name="connsiteY5" fmla="*/ 0 h 137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3506" h="1377427">
                <a:moveTo>
                  <a:pt x="68" y="0"/>
                </a:moveTo>
                <a:lnTo>
                  <a:pt x="9133506" y="3645"/>
                </a:lnTo>
                <a:cubicBezTo>
                  <a:pt x="9131179" y="320078"/>
                  <a:pt x="9128236" y="641938"/>
                  <a:pt x="9125909" y="958371"/>
                </a:cubicBezTo>
                <a:lnTo>
                  <a:pt x="4435623" y="1377427"/>
                </a:lnTo>
                <a:lnTo>
                  <a:pt x="7947" y="967842"/>
                </a:lnTo>
                <a:cubicBezTo>
                  <a:pt x="8925" y="654515"/>
                  <a:pt x="-910" y="313327"/>
                  <a:pt x="68" y="0"/>
                </a:cubicBezTo>
                <a:close/>
              </a:path>
            </a:pathLst>
          </a:custGeom>
          <a:solidFill>
            <a:srgbClr val="DBDD01"/>
          </a:solidFill>
          <a:ln w="139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adline">
            <a:extLst>
              <a:ext uri="{FF2B5EF4-FFF2-40B4-BE49-F238E27FC236}">
                <a16:creationId xmlns:a16="http://schemas.microsoft.com/office/drawing/2014/main" id="{FD255031-5822-1B48-AEC8-CFD096C34661}"/>
              </a:ext>
            </a:extLst>
          </p:cNvPr>
          <p:cNvSpPr txBox="1">
            <a:spLocks/>
          </p:cNvSpPr>
          <p:nvPr/>
        </p:nvSpPr>
        <p:spPr bwMode="gray">
          <a:xfrm>
            <a:off x="125069" y="452350"/>
            <a:ext cx="8893862" cy="812530"/>
          </a:xfrm>
          <a:prstGeom prst="rect">
            <a:avLst/>
          </a:prstGeom>
          <a:noFill/>
        </p:spPr>
        <p:txBody>
          <a:bodyPr wrap="square" lIns="91440" tIns="45720" rIns="91440" bIns="45720" anchor="t">
            <a:spAutoFit/>
          </a:bodyPr>
          <a:lstStyle>
            <a:lvl1pPr algn="ctr" defTabSz="685800" rtl="0" eaLnBrk="1" latinLnBrk="0" hangingPunct="1">
              <a:lnSpc>
                <a:spcPct val="90000"/>
              </a:lnSpc>
              <a:spcBef>
                <a:spcPct val="0"/>
              </a:spcBef>
              <a:buNone/>
              <a:defRPr sz="2600" b="1" kern="1200" cap="none" baseline="0">
                <a:solidFill>
                  <a:schemeClr val="tx1"/>
                </a:solidFill>
                <a:latin typeface="+mj-lt"/>
                <a:ea typeface="+mj-ea"/>
                <a:cs typeface="+mj-cs"/>
              </a:defRPr>
            </a:lvl1pPr>
          </a:lstStyle>
          <a:p>
            <a:r>
              <a:rPr lang="de-DE" dirty="0">
                <a:latin typeface="Arial" panose="020B0604020202020204" pitchFamily="34" charset="0"/>
                <a:ea typeface="Calibri" panose="020F0502020204030204" pitchFamily="34" charset="0"/>
                <a:cs typeface="Times New Roman" panose="02020603050405020304" pitchFamily="18" charset="0"/>
              </a:rPr>
              <a:t>Thesis 9: </a:t>
            </a:r>
            <a:r>
              <a:rPr lang="de-DE" dirty="0" err="1">
                <a:latin typeface="Arial" panose="020B0604020202020204" pitchFamily="34" charset="0"/>
                <a:ea typeface="Calibri" panose="020F0502020204030204" pitchFamily="34" charset="0"/>
                <a:cs typeface="Times New Roman" panose="02020603050405020304" pitchFamily="18" charset="0"/>
              </a:rPr>
              <a:t>Digitalization</a:t>
            </a:r>
            <a:r>
              <a:rPr lang="de-DE" dirty="0">
                <a:latin typeface="Arial" panose="020B0604020202020204" pitchFamily="34" charset="0"/>
                <a:ea typeface="Calibri" panose="020F0502020204030204" pitchFamily="34" charset="0"/>
                <a:cs typeface="Times New Roman" panose="02020603050405020304" pitchFamily="18" charset="0"/>
              </a:rPr>
              <a:t> </a:t>
            </a:r>
            <a:r>
              <a:rPr lang="de-DE" dirty="0" err="1">
                <a:latin typeface="Arial" panose="020B0604020202020204" pitchFamily="34" charset="0"/>
                <a:ea typeface="Calibri" panose="020F0502020204030204" pitchFamily="34" charset="0"/>
                <a:cs typeface="Times New Roman" panose="02020603050405020304" pitchFamily="18" charset="0"/>
              </a:rPr>
              <a:t>should</a:t>
            </a:r>
            <a:r>
              <a:rPr lang="de-DE" dirty="0">
                <a:latin typeface="Arial" panose="020B0604020202020204" pitchFamily="34" charset="0"/>
                <a:ea typeface="Calibri" panose="020F0502020204030204" pitchFamily="34" charset="0"/>
                <a:cs typeface="Times New Roman" panose="02020603050405020304" pitchFamily="18" charset="0"/>
              </a:rPr>
              <a:t> </a:t>
            </a:r>
            <a:r>
              <a:rPr lang="de-DE" dirty="0" err="1">
                <a:latin typeface="Arial" panose="020B0604020202020204" pitchFamily="34" charset="0"/>
                <a:ea typeface="Calibri" panose="020F0502020204030204" pitchFamily="34" charset="0"/>
                <a:cs typeface="Times New Roman" panose="02020603050405020304" pitchFamily="18" charset="0"/>
              </a:rPr>
              <a:t>help</a:t>
            </a:r>
            <a:r>
              <a:rPr lang="de-DE" dirty="0">
                <a:latin typeface="Arial" panose="020B0604020202020204" pitchFamily="34" charset="0"/>
                <a:ea typeface="Calibri" panose="020F0502020204030204" pitchFamily="34" charset="0"/>
                <a:cs typeface="Times New Roman" panose="02020603050405020304" pitchFamily="18" charset="0"/>
              </a:rPr>
              <a:t> </a:t>
            </a:r>
            <a:r>
              <a:rPr lang="de-DE" dirty="0" err="1">
                <a:latin typeface="Arial" panose="020B0604020202020204" pitchFamily="34" charset="0"/>
                <a:ea typeface="Calibri" panose="020F0502020204030204" pitchFamily="34" charset="0"/>
                <a:cs typeface="Times New Roman" panose="02020603050405020304" pitchFamily="18" charset="0"/>
              </a:rPr>
              <a:t>to</a:t>
            </a:r>
            <a:r>
              <a:rPr lang="de-DE" dirty="0">
                <a:latin typeface="Arial" panose="020B0604020202020204" pitchFamily="34" charset="0"/>
                <a:ea typeface="Calibri" panose="020F0502020204030204" pitchFamily="34" charset="0"/>
                <a:cs typeface="Times New Roman" panose="02020603050405020304" pitchFamily="18" charset="0"/>
              </a:rPr>
              <a:t> </a:t>
            </a:r>
            <a:r>
              <a:rPr lang="de-DE" dirty="0" err="1">
                <a:latin typeface="Arial" panose="020B0604020202020204" pitchFamily="34" charset="0"/>
                <a:ea typeface="Calibri" panose="020F0502020204030204" pitchFamily="34" charset="0"/>
                <a:cs typeface="Times New Roman" panose="02020603050405020304" pitchFamily="18" charset="0"/>
              </a:rPr>
              <a:t>keep</a:t>
            </a:r>
            <a:r>
              <a:rPr lang="de-DE" dirty="0">
                <a:latin typeface="Arial" panose="020B0604020202020204" pitchFamily="34" charset="0"/>
                <a:ea typeface="Calibri" panose="020F0502020204030204" pitchFamily="34" charset="0"/>
                <a:cs typeface="Times New Roman" panose="02020603050405020304" pitchFamily="18" charset="0"/>
              </a:rPr>
              <a:t> </a:t>
            </a:r>
            <a:r>
              <a:rPr lang="de-DE" dirty="0" err="1">
                <a:latin typeface="Arial" panose="020B0604020202020204" pitchFamily="34" charset="0"/>
                <a:ea typeface="Calibri" panose="020F0502020204030204" pitchFamily="34" charset="0"/>
                <a:cs typeface="Times New Roman" panose="02020603050405020304" pitchFamily="18" charset="0"/>
              </a:rPr>
              <a:t>development</a:t>
            </a:r>
            <a:r>
              <a:rPr lang="de-DE" dirty="0">
                <a:latin typeface="Arial" panose="020B0604020202020204" pitchFamily="34" charset="0"/>
                <a:ea typeface="Calibri" panose="020F0502020204030204" pitchFamily="34" charset="0"/>
                <a:cs typeface="Times New Roman" panose="02020603050405020304" pitchFamily="18" charset="0"/>
              </a:rPr>
              <a:t> </a:t>
            </a:r>
            <a:r>
              <a:rPr lang="de-DE" dirty="0" err="1">
                <a:latin typeface="Arial" panose="020B0604020202020204" pitchFamily="34" charset="0"/>
                <a:ea typeface="Calibri" panose="020F0502020204030204" pitchFamily="34" charset="0"/>
                <a:cs typeface="Times New Roman" panose="02020603050405020304" pitchFamily="18" charset="0"/>
              </a:rPr>
              <a:t>within</a:t>
            </a:r>
            <a:r>
              <a:rPr lang="de-DE" dirty="0">
                <a:latin typeface="Arial" panose="020B0604020202020204" pitchFamily="34" charset="0"/>
                <a:ea typeface="Calibri" panose="020F0502020204030204" pitchFamily="34" charset="0"/>
                <a:cs typeface="Times New Roman" panose="02020603050405020304" pitchFamily="18" charset="0"/>
              </a:rPr>
              <a:t> </a:t>
            </a:r>
            <a:r>
              <a:rPr lang="de-DE" dirty="0" err="1">
                <a:latin typeface="Arial" panose="020B0604020202020204" pitchFamily="34" charset="0"/>
                <a:ea typeface="Calibri" panose="020F0502020204030204" pitchFamily="34" charset="0"/>
                <a:cs typeface="Times New Roman" panose="02020603050405020304" pitchFamily="18" charset="0"/>
              </a:rPr>
              <a:t>earth‘s</a:t>
            </a:r>
            <a:r>
              <a:rPr lang="de-DE" dirty="0">
                <a:latin typeface="Arial" panose="020B0604020202020204" pitchFamily="34" charset="0"/>
                <a:ea typeface="Calibri" panose="020F0502020204030204" pitchFamily="34" charset="0"/>
                <a:cs typeface="Times New Roman" panose="02020603050405020304" pitchFamily="18" charset="0"/>
              </a:rPr>
              <a:t> </a:t>
            </a:r>
            <a:r>
              <a:rPr lang="de-DE" dirty="0" err="1">
                <a:latin typeface="Arial" panose="020B0604020202020204" pitchFamily="34" charset="0"/>
                <a:ea typeface="Calibri" panose="020F0502020204030204" pitchFamily="34" charset="0"/>
                <a:cs typeface="Times New Roman" panose="02020603050405020304" pitchFamily="18" charset="0"/>
              </a:rPr>
              <a:t>carrying</a:t>
            </a:r>
            <a:r>
              <a:rPr lang="de-DE" dirty="0">
                <a:latin typeface="Arial" panose="020B0604020202020204" pitchFamily="34" charset="0"/>
                <a:ea typeface="Calibri" panose="020F0502020204030204" pitchFamily="34" charset="0"/>
                <a:cs typeface="Times New Roman" panose="02020603050405020304" pitchFamily="18" charset="0"/>
              </a:rPr>
              <a:t> </a:t>
            </a:r>
            <a:r>
              <a:rPr lang="de-DE" dirty="0" err="1">
                <a:latin typeface="Arial" panose="020B0604020202020204" pitchFamily="34" charset="0"/>
                <a:ea typeface="Calibri" panose="020F0502020204030204" pitchFamily="34" charset="0"/>
                <a:cs typeface="Times New Roman" panose="02020603050405020304" pitchFamily="18" charset="0"/>
              </a:rPr>
              <a:t>capacity</a:t>
            </a:r>
            <a:endParaRPr lang="de-DE"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Freihandform 13">
            <a:extLst>
              <a:ext uri="{FF2B5EF4-FFF2-40B4-BE49-F238E27FC236}">
                <a16:creationId xmlns:a16="http://schemas.microsoft.com/office/drawing/2014/main" id="{FC341FA8-5878-F94F-BAD8-8A3338D8A472}"/>
              </a:ext>
            </a:extLst>
          </p:cNvPr>
          <p:cNvSpPr/>
          <p:nvPr/>
        </p:nvSpPr>
        <p:spPr>
          <a:xfrm>
            <a:off x="-15014" y="1159751"/>
            <a:ext cx="9210907" cy="518533"/>
          </a:xfrm>
          <a:custGeom>
            <a:avLst/>
            <a:gdLst>
              <a:gd name="connsiteX0" fmla="*/ 0 w 7292897"/>
              <a:gd name="connsiteY0" fmla="*/ 0 h 947854"/>
              <a:gd name="connsiteX1" fmla="*/ 3189249 w 7292897"/>
              <a:gd name="connsiteY1" fmla="*/ 947854 h 947854"/>
              <a:gd name="connsiteX2" fmla="*/ 7292897 w 7292897"/>
              <a:gd name="connsiteY2" fmla="*/ 144966 h 947854"/>
              <a:gd name="connsiteX3" fmla="*/ 7292897 w 7292897"/>
              <a:gd name="connsiteY3" fmla="*/ 144966 h 947854"/>
              <a:gd name="connsiteX0" fmla="*/ 0 w 7292897"/>
              <a:gd name="connsiteY0" fmla="*/ 0 h 551986"/>
              <a:gd name="connsiteX1" fmla="*/ 4527396 w 7292897"/>
              <a:gd name="connsiteY1" fmla="*/ 551986 h 551986"/>
              <a:gd name="connsiteX2" fmla="*/ 7292897 w 7292897"/>
              <a:gd name="connsiteY2" fmla="*/ 144966 h 551986"/>
              <a:gd name="connsiteX3" fmla="*/ 7292897 w 7292897"/>
              <a:gd name="connsiteY3" fmla="*/ 144966 h 551986"/>
              <a:gd name="connsiteX0" fmla="*/ 0 w 9171878"/>
              <a:gd name="connsiteY0" fmla="*/ 0 h 551986"/>
              <a:gd name="connsiteX1" fmla="*/ 4527396 w 9171878"/>
              <a:gd name="connsiteY1" fmla="*/ 551986 h 551986"/>
              <a:gd name="connsiteX2" fmla="*/ 7292897 w 9171878"/>
              <a:gd name="connsiteY2" fmla="*/ 144966 h 551986"/>
              <a:gd name="connsiteX3" fmla="*/ 9171878 w 9171878"/>
              <a:gd name="connsiteY3" fmla="*/ 44605 h 551986"/>
              <a:gd name="connsiteX0" fmla="*/ 0 w 9171878"/>
              <a:gd name="connsiteY0" fmla="*/ 0 h 551986"/>
              <a:gd name="connsiteX1" fmla="*/ 4527396 w 9171878"/>
              <a:gd name="connsiteY1" fmla="*/ 551986 h 551986"/>
              <a:gd name="connsiteX2" fmla="*/ 7287321 w 9171878"/>
              <a:gd name="connsiteY2" fmla="*/ 245327 h 551986"/>
              <a:gd name="connsiteX3" fmla="*/ 9171878 w 9171878"/>
              <a:gd name="connsiteY3" fmla="*/ 44605 h 551986"/>
              <a:gd name="connsiteX0" fmla="*/ 0 w 9183029"/>
              <a:gd name="connsiteY0" fmla="*/ 0 h 518533"/>
              <a:gd name="connsiteX1" fmla="*/ 4538547 w 9183029"/>
              <a:gd name="connsiteY1" fmla="*/ 518533 h 518533"/>
              <a:gd name="connsiteX2" fmla="*/ 7298472 w 9183029"/>
              <a:gd name="connsiteY2" fmla="*/ 211874 h 518533"/>
              <a:gd name="connsiteX3" fmla="*/ 9183029 w 9183029"/>
              <a:gd name="connsiteY3" fmla="*/ 11152 h 518533"/>
              <a:gd name="connsiteX0" fmla="*/ 0 w 9210907"/>
              <a:gd name="connsiteY0" fmla="*/ 0 h 518533"/>
              <a:gd name="connsiteX1" fmla="*/ 4538547 w 9210907"/>
              <a:gd name="connsiteY1" fmla="*/ 518533 h 518533"/>
              <a:gd name="connsiteX2" fmla="*/ 7298472 w 9210907"/>
              <a:gd name="connsiteY2" fmla="*/ 211874 h 518533"/>
              <a:gd name="connsiteX3" fmla="*/ 9210907 w 9210907"/>
              <a:gd name="connsiteY3" fmla="*/ 5577 h 518533"/>
              <a:gd name="connsiteX0" fmla="*/ 0 w 9210907"/>
              <a:gd name="connsiteY0" fmla="*/ 0 h 696953"/>
              <a:gd name="connsiteX1" fmla="*/ 4560849 w 9210907"/>
              <a:gd name="connsiteY1" fmla="*/ 696953 h 696953"/>
              <a:gd name="connsiteX2" fmla="*/ 7298472 w 9210907"/>
              <a:gd name="connsiteY2" fmla="*/ 211874 h 696953"/>
              <a:gd name="connsiteX3" fmla="*/ 9210907 w 9210907"/>
              <a:gd name="connsiteY3" fmla="*/ 5577 h 696953"/>
              <a:gd name="connsiteX0" fmla="*/ 0 w 9210907"/>
              <a:gd name="connsiteY0" fmla="*/ 0 h 518533"/>
              <a:gd name="connsiteX1" fmla="*/ 4555273 w 9210907"/>
              <a:gd name="connsiteY1" fmla="*/ 518533 h 518533"/>
              <a:gd name="connsiteX2" fmla="*/ 7298472 w 9210907"/>
              <a:gd name="connsiteY2" fmla="*/ 211874 h 518533"/>
              <a:gd name="connsiteX3" fmla="*/ 9210907 w 9210907"/>
              <a:gd name="connsiteY3" fmla="*/ 5577 h 518533"/>
            </a:gdLst>
            <a:ahLst/>
            <a:cxnLst>
              <a:cxn ang="0">
                <a:pos x="connsiteX0" y="connsiteY0"/>
              </a:cxn>
              <a:cxn ang="0">
                <a:pos x="connsiteX1" y="connsiteY1"/>
              </a:cxn>
              <a:cxn ang="0">
                <a:pos x="connsiteX2" y="connsiteY2"/>
              </a:cxn>
              <a:cxn ang="0">
                <a:pos x="connsiteX3" y="connsiteY3"/>
              </a:cxn>
            </a:cxnLst>
            <a:rect l="l" t="t" r="r" b="b"/>
            <a:pathLst>
              <a:path w="9210907" h="518533">
                <a:moveTo>
                  <a:pt x="0" y="0"/>
                </a:moveTo>
                <a:lnTo>
                  <a:pt x="4555273" y="518533"/>
                </a:lnTo>
                <a:lnTo>
                  <a:pt x="7298472" y="211874"/>
                </a:lnTo>
                <a:lnTo>
                  <a:pt x="9210907" y="5577"/>
                </a:lnTo>
              </a:path>
            </a:pathLst>
          </a:custGeom>
          <a:noFill/>
          <a:ln w="1206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38800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ECB06D0-39BD-4C1C-BFD2-964116DCCFDF}"/>
              </a:ext>
            </a:extLst>
          </p:cNvPr>
          <p:cNvPicPr>
            <a:picLocks noChangeAspect="1"/>
          </p:cNvPicPr>
          <p:nvPr/>
        </p:nvPicPr>
        <p:blipFill>
          <a:blip r:embed="rId3"/>
          <a:stretch>
            <a:fillRect/>
          </a:stretch>
        </p:blipFill>
        <p:spPr>
          <a:xfrm>
            <a:off x="108000" y="114460"/>
            <a:ext cx="8968762" cy="5029040"/>
          </a:xfrm>
          <a:prstGeom prst="rect">
            <a:avLst/>
          </a:prstGeom>
        </p:spPr>
      </p:pic>
      <p:sp>
        <p:nvSpPr>
          <p:cNvPr id="12" name="Freihandform 11">
            <a:extLst>
              <a:ext uri="{FF2B5EF4-FFF2-40B4-BE49-F238E27FC236}">
                <a16:creationId xmlns:a16="http://schemas.microsoft.com/office/drawing/2014/main" id="{7BD4BBD2-2168-E04E-A3A6-6297BDD96B47}"/>
              </a:ext>
            </a:extLst>
          </p:cNvPr>
          <p:cNvSpPr/>
          <p:nvPr/>
        </p:nvSpPr>
        <p:spPr>
          <a:xfrm>
            <a:off x="108001" y="114460"/>
            <a:ext cx="8968761" cy="1577540"/>
          </a:xfrm>
          <a:custGeom>
            <a:avLst/>
            <a:gdLst>
              <a:gd name="connsiteX0" fmla="*/ 0 w 9039297"/>
              <a:gd name="connsiteY0" fmla="*/ 13960 h 1396030"/>
              <a:gd name="connsiteX1" fmla="*/ 9039297 w 9039297"/>
              <a:gd name="connsiteY1" fmla="*/ 0 h 1396030"/>
              <a:gd name="connsiteX2" fmla="*/ 9032317 w 9039297"/>
              <a:gd name="connsiteY2" fmla="*/ 949300 h 1396030"/>
              <a:gd name="connsiteX3" fmla="*/ 4411456 w 9039297"/>
              <a:gd name="connsiteY3" fmla="*/ 1396030 h 1396030"/>
              <a:gd name="connsiteX4" fmla="*/ 0 w 9039297"/>
              <a:gd name="connsiteY4" fmla="*/ 949300 h 1396030"/>
              <a:gd name="connsiteX5" fmla="*/ 0 w 9039297"/>
              <a:gd name="connsiteY5" fmla="*/ 13960 h 1396030"/>
              <a:gd name="connsiteX0" fmla="*/ 0 w 9047945"/>
              <a:gd name="connsiteY0" fmla="*/ 13960 h 1396030"/>
              <a:gd name="connsiteX1" fmla="*/ 9039297 w 9047945"/>
              <a:gd name="connsiteY1" fmla="*/ 0 h 1396030"/>
              <a:gd name="connsiteX2" fmla="*/ 9047666 w 9047945"/>
              <a:gd name="connsiteY2" fmla="*/ 953761 h 1396030"/>
              <a:gd name="connsiteX3" fmla="*/ 4411456 w 9047945"/>
              <a:gd name="connsiteY3" fmla="*/ 1396030 h 1396030"/>
              <a:gd name="connsiteX4" fmla="*/ 0 w 9047945"/>
              <a:gd name="connsiteY4" fmla="*/ 949300 h 1396030"/>
              <a:gd name="connsiteX5" fmla="*/ 0 w 9047945"/>
              <a:gd name="connsiteY5" fmla="*/ 13960 h 1396030"/>
              <a:gd name="connsiteX0" fmla="*/ 0 w 9060034"/>
              <a:gd name="connsiteY0" fmla="*/ 13960 h 1396030"/>
              <a:gd name="connsiteX1" fmla="*/ 9060034 w 9060034"/>
              <a:gd name="connsiteY1" fmla="*/ 0 h 1396030"/>
              <a:gd name="connsiteX2" fmla="*/ 9047666 w 9060034"/>
              <a:gd name="connsiteY2" fmla="*/ 953761 h 1396030"/>
              <a:gd name="connsiteX3" fmla="*/ 4411456 w 9060034"/>
              <a:gd name="connsiteY3" fmla="*/ 1396030 h 1396030"/>
              <a:gd name="connsiteX4" fmla="*/ 0 w 9060034"/>
              <a:gd name="connsiteY4" fmla="*/ 949300 h 1396030"/>
              <a:gd name="connsiteX5" fmla="*/ 0 w 9060034"/>
              <a:gd name="connsiteY5" fmla="*/ 13960 h 1396030"/>
              <a:gd name="connsiteX0" fmla="*/ 0 w 9049665"/>
              <a:gd name="connsiteY0" fmla="*/ 10947 h 1393017"/>
              <a:gd name="connsiteX1" fmla="*/ 9049665 w 9049665"/>
              <a:gd name="connsiteY1" fmla="*/ 0 h 1393017"/>
              <a:gd name="connsiteX2" fmla="*/ 9047666 w 9049665"/>
              <a:gd name="connsiteY2" fmla="*/ 950748 h 1393017"/>
              <a:gd name="connsiteX3" fmla="*/ 4411456 w 9049665"/>
              <a:gd name="connsiteY3" fmla="*/ 1393017 h 1393017"/>
              <a:gd name="connsiteX4" fmla="*/ 0 w 9049665"/>
              <a:gd name="connsiteY4" fmla="*/ 946287 h 1393017"/>
              <a:gd name="connsiteX5" fmla="*/ 0 w 9049665"/>
              <a:gd name="connsiteY5" fmla="*/ 10947 h 1393017"/>
              <a:gd name="connsiteX0" fmla="*/ 0 w 9049665"/>
              <a:gd name="connsiteY0" fmla="*/ 0 h 1399183"/>
              <a:gd name="connsiteX1" fmla="*/ 9049665 w 9049665"/>
              <a:gd name="connsiteY1" fmla="*/ 6166 h 1399183"/>
              <a:gd name="connsiteX2" fmla="*/ 9047666 w 9049665"/>
              <a:gd name="connsiteY2" fmla="*/ 956914 h 1399183"/>
              <a:gd name="connsiteX3" fmla="*/ 4411456 w 9049665"/>
              <a:gd name="connsiteY3" fmla="*/ 1399183 h 1399183"/>
              <a:gd name="connsiteX4" fmla="*/ 0 w 9049665"/>
              <a:gd name="connsiteY4" fmla="*/ 952453 h 1399183"/>
              <a:gd name="connsiteX5" fmla="*/ 0 w 9049665"/>
              <a:gd name="connsiteY5" fmla="*/ 0 h 1399183"/>
              <a:gd name="connsiteX0" fmla="*/ 0 w 9062951"/>
              <a:gd name="connsiteY0" fmla="*/ 10947 h 1393017"/>
              <a:gd name="connsiteX1" fmla="*/ 9062951 w 9062951"/>
              <a:gd name="connsiteY1" fmla="*/ 0 h 1393017"/>
              <a:gd name="connsiteX2" fmla="*/ 9060952 w 9062951"/>
              <a:gd name="connsiteY2" fmla="*/ 950748 h 1393017"/>
              <a:gd name="connsiteX3" fmla="*/ 4424742 w 9062951"/>
              <a:gd name="connsiteY3" fmla="*/ 1393017 h 1393017"/>
              <a:gd name="connsiteX4" fmla="*/ 13286 w 9062951"/>
              <a:gd name="connsiteY4" fmla="*/ 946287 h 1393017"/>
              <a:gd name="connsiteX5" fmla="*/ 0 w 9062951"/>
              <a:gd name="connsiteY5" fmla="*/ 10947 h 1393017"/>
              <a:gd name="connsiteX0" fmla="*/ 0 w 9062951"/>
              <a:gd name="connsiteY0" fmla="*/ 0 h 1382070"/>
              <a:gd name="connsiteX1" fmla="*/ 9062951 w 9062951"/>
              <a:gd name="connsiteY1" fmla="*/ 17574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2951"/>
              <a:gd name="connsiteY0" fmla="*/ 0 h 1382070"/>
              <a:gd name="connsiteX1" fmla="*/ 9062951 w 9062951"/>
              <a:gd name="connsiteY1" fmla="*/ 3645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8358"/>
              <a:gd name="connsiteY0" fmla="*/ 14927 h 1396997"/>
              <a:gd name="connsiteX1" fmla="*/ 9068358 w 9068358"/>
              <a:gd name="connsiteY1" fmla="*/ 0 h 1396997"/>
              <a:gd name="connsiteX2" fmla="*/ 9060952 w 9068358"/>
              <a:gd name="connsiteY2" fmla="*/ 954728 h 1396997"/>
              <a:gd name="connsiteX3" fmla="*/ 4424742 w 9068358"/>
              <a:gd name="connsiteY3" fmla="*/ 1396997 h 1396997"/>
              <a:gd name="connsiteX4" fmla="*/ 13286 w 9068358"/>
              <a:gd name="connsiteY4" fmla="*/ 950267 h 1396997"/>
              <a:gd name="connsiteX5" fmla="*/ 0 w 9068358"/>
              <a:gd name="connsiteY5" fmla="*/ 14927 h 1396997"/>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82779"/>
              <a:gd name="connsiteY0" fmla="*/ 998 h 1383068"/>
              <a:gd name="connsiteX1" fmla="*/ 9068358 w 9082779"/>
              <a:gd name="connsiteY1" fmla="*/ 0 h 1383068"/>
              <a:gd name="connsiteX2" fmla="*/ 9082580 w 9082779"/>
              <a:gd name="connsiteY2" fmla="*/ 940799 h 1383068"/>
              <a:gd name="connsiteX3" fmla="*/ 4424742 w 9082779"/>
              <a:gd name="connsiteY3" fmla="*/ 1383068 h 1383068"/>
              <a:gd name="connsiteX4" fmla="*/ 13286 w 9082779"/>
              <a:gd name="connsiteY4" fmla="*/ 936338 h 1383068"/>
              <a:gd name="connsiteX5" fmla="*/ 0 w 9082779"/>
              <a:gd name="connsiteY5" fmla="*/ 998 h 1383068"/>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77443"/>
              <a:gd name="connsiteY0" fmla="*/ 998 h 1383068"/>
              <a:gd name="connsiteX1" fmla="*/ 9068358 w 9077443"/>
              <a:gd name="connsiteY1" fmla="*/ 0 h 1383068"/>
              <a:gd name="connsiteX2" fmla="*/ 9077172 w 9077443"/>
              <a:gd name="connsiteY2" fmla="*/ 945442 h 1383068"/>
              <a:gd name="connsiteX3" fmla="*/ 4424742 w 9077443"/>
              <a:gd name="connsiteY3" fmla="*/ 1383068 h 1383068"/>
              <a:gd name="connsiteX4" fmla="*/ 13286 w 9077443"/>
              <a:gd name="connsiteY4" fmla="*/ 936338 h 1383068"/>
              <a:gd name="connsiteX5" fmla="*/ 0 w 9077443"/>
              <a:gd name="connsiteY5" fmla="*/ 998 h 1383068"/>
              <a:gd name="connsiteX0" fmla="*/ 0 w 9068358"/>
              <a:gd name="connsiteY0" fmla="*/ 998 h 1383068"/>
              <a:gd name="connsiteX1" fmla="*/ 9068358 w 9068358"/>
              <a:gd name="connsiteY1" fmla="*/ 0 h 1383068"/>
              <a:gd name="connsiteX2" fmla="*/ 9060952 w 9068358"/>
              <a:gd name="connsiteY2" fmla="*/ 954729 h 1383068"/>
              <a:gd name="connsiteX3" fmla="*/ 4424742 w 9068358"/>
              <a:gd name="connsiteY3" fmla="*/ 1383068 h 1383068"/>
              <a:gd name="connsiteX4" fmla="*/ 13286 w 9068358"/>
              <a:gd name="connsiteY4" fmla="*/ 936338 h 1383068"/>
              <a:gd name="connsiteX5" fmla="*/ 0 w 9068358"/>
              <a:gd name="connsiteY5" fmla="*/ 998 h 1383068"/>
              <a:gd name="connsiteX0" fmla="*/ 2935 w 9071293"/>
              <a:gd name="connsiteY0" fmla="*/ 998 h 1383068"/>
              <a:gd name="connsiteX1" fmla="*/ 9071293 w 9071293"/>
              <a:gd name="connsiteY1" fmla="*/ 0 h 1383068"/>
              <a:gd name="connsiteX2" fmla="*/ 9063887 w 9071293"/>
              <a:gd name="connsiteY2" fmla="*/ 954729 h 1383068"/>
              <a:gd name="connsiteX3" fmla="*/ 4427677 w 9071293"/>
              <a:gd name="connsiteY3" fmla="*/ 1383068 h 1383068"/>
              <a:gd name="connsiteX4" fmla="*/ 0 w 9071293"/>
              <a:gd name="connsiteY4" fmla="*/ 940980 h 1383068"/>
              <a:gd name="connsiteX5" fmla="*/ 2935 w 9071293"/>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54910 h 1383068"/>
              <a:gd name="connsiteX5" fmla="*/ 69 w 9068427"/>
              <a:gd name="connsiteY5" fmla="*/ 998 h 1383068"/>
              <a:gd name="connsiteX0" fmla="*/ 8341 w 9076699"/>
              <a:gd name="connsiteY0" fmla="*/ 998 h 1383068"/>
              <a:gd name="connsiteX1" fmla="*/ 9076699 w 9076699"/>
              <a:gd name="connsiteY1" fmla="*/ 0 h 1383068"/>
              <a:gd name="connsiteX2" fmla="*/ 9069293 w 9076699"/>
              <a:gd name="connsiteY2" fmla="*/ 954729 h 1383068"/>
              <a:gd name="connsiteX3" fmla="*/ 4433083 w 9076699"/>
              <a:gd name="connsiteY3" fmla="*/ 1383068 h 1383068"/>
              <a:gd name="connsiteX4" fmla="*/ 0 w 9076699"/>
              <a:gd name="connsiteY4" fmla="*/ 968839 h 1383068"/>
              <a:gd name="connsiteX5" fmla="*/ 8341 w 9076699"/>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68839 h 1383068"/>
              <a:gd name="connsiteX5" fmla="*/ 69 w 9068427"/>
              <a:gd name="connsiteY5" fmla="*/ 998 h 1383068"/>
              <a:gd name="connsiteX0" fmla="*/ 2934 w 9071292"/>
              <a:gd name="connsiteY0" fmla="*/ 998 h 1383068"/>
              <a:gd name="connsiteX1" fmla="*/ 9071292 w 9071292"/>
              <a:gd name="connsiteY1" fmla="*/ 0 h 1383068"/>
              <a:gd name="connsiteX2" fmla="*/ 9063886 w 9071292"/>
              <a:gd name="connsiteY2" fmla="*/ 954729 h 1383068"/>
              <a:gd name="connsiteX3" fmla="*/ 4427676 w 9071292"/>
              <a:gd name="connsiteY3" fmla="*/ 1383068 h 1383068"/>
              <a:gd name="connsiteX4" fmla="*/ 0 w 9071292"/>
              <a:gd name="connsiteY4" fmla="*/ 973483 h 1383068"/>
              <a:gd name="connsiteX5" fmla="*/ 2934 w 9071292"/>
              <a:gd name="connsiteY5" fmla="*/ 998 h 1383068"/>
              <a:gd name="connsiteX0" fmla="*/ 2934 w 9092920"/>
              <a:gd name="connsiteY0" fmla="*/ 0 h 1382070"/>
              <a:gd name="connsiteX1" fmla="*/ 9092920 w 9092920"/>
              <a:gd name="connsiteY1" fmla="*/ 3646 h 1382070"/>
              <a:gd name="connsiteX2" fmla="*/ 9063886 w 9092920"/>
              <a:gd name="connsiteY2" fmla="*/ 953731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2920"/>
              <a:gd name="connsiteY0" fmla="*/ 0 h 1382070"/>
              <a:gd name="connsiteX1" fmla="*/ 9092920 w 9092920"/>
              <a:gd name="connsiteY1" fmla="*/ 3646 h 1382070"/>
              <a:gd name="connsiteX2" fmla="*/ 9080107 w 9092920"/>
              <a:gd name="connsiteY2" fmla="*/ 949088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6754"/>
              <a:gd name="connsiteY0" fmla="*/ 0 h 1382070"/>
              <a:gd name="connsiteX1" fmla="*/ 9092920 w 9096754"/>
              <a:gd name="connsiteY1" fmla="*/ 3646 h 1382070"/>
              <a:gd name="connsiteX2" fmla="*/ 9096328 w 9096754"/>
              <a:gd name="connsiteY2" fmla="*/ 949088 h 1382070"/>
              <a:gd name="connsiteX3" fmla="*/ 4427676 w 9096754"/>
              <a:gd name="connsiteY3" fmla="*/ 1382070 h 1382070"/>
              <a:gd name="connsiteX4" fmla="*/ 0 w 9096754"/>
              <a:gd name="connsiteY4" fmla="*/ 972485 h 1382070"/>
              <a:gd name="connsiteX5" fmla="*/ 2934 w 9096754"/>
              <a:gd name="connsiteY5" fmla="*/ 0 h 1382070"/>
              <a:gd name="connsiteX0" fmla="*/ 141 w 9099369"/>
              <a:gd name="connsiteY0" fmla="*/ 5640 h 1378424"/>
              <a:gd name="connsiteX1" fmla="*/ 9095535 w 9099369"/>
              <a:gd name="connsiteY1" fmla="*/ 0 h 1378424"/>
              <a:gd name="connsiteX2" fmla="*/ 9098943 w 9099369"/>
              <a:gd name="connsiteY2" fmla="*/ 945442 h 1378424"/>
              <a:gd name="connsiteX3" fmla="*/ 4430291 w 9099369"/>
              <a:gd name="connsiteY3" fmla="*/ 1378424 h 1378424"/>
              <a:gd name="connsiteX4" fmla="*/ 2615 w 9099369"/>
              <a:gd name="connsiteY4" fmla="*/ 968839 h 1378424"/>
              <a:gd name="connsiteX5" fmla="*/ 141 w 9099369"/>
              <a:gd name="connsiteY5" fmla="*/ 5640 h 1378424"/>
              <a:gd name="connsiteX0" fmla="*/ 141 w 9099369"/>
              <a:gd name="connsiteY0" fmla="*/ 0 h 1372784"/>
              <a:gd name="connsiteX1" fmla="*/ 9095535 w 9099369"/>
              <a:gd name="connsiteY1" fmla="*/ 8289 h 1372784"/>
              <a:gd name="connsiteX2" fmla="*/ 9098943 w 9099369"/>
              <a:gd name="connsiteY2" fmla="*/ 939802 h 1372784"/>
              <a:gd name="connsiteX3" fmla="*/ 4430291 w 9099369"/>
              <a:gd name="connsiteY3" fmla="*/ 1372784 h 1372784"/>
              <a:gd name="connsiteX4" fmla="*/ 2615 w 9099369"/>
              <a:gd name="connsiteY4" fmla="*/ 963199 h 1372784"/>
              <a:gd name="connsiteX5" fmla="*/ 141 w 9099369"/>
              <a:gd name="connsiteY5" fmla="*/ 0 h 1372784"/>
              <a:gd name="connsiteX0" fmla="*/ 141 w 9099369"/>
              <a:gd name="connsiteY0" fmla="*/ 10283 h 1383067"/>
              <a:gd name="connsiteX1" fmla="*/ 9095535 w 9099369"/>
              <a:gd name="connsiteY1" fmla="*/ 0 h 1383067"/>
              <a:gd name="connsiteX2" fmla="*/ 9098943 w 9099369"/>
              <a:gd name="connsiteY2" fmla="*/ 950085 h 1383067"/>
              <a:gd name="connsiteX3" fmla="*/ 4430291 w 9099369"/>
              <a:gd name="connsiteY3" fmla="*/ 1383067 h 1383067"/>
              <a:gd name="connsiteX4" fmla="*/ 2615 w 9099369"/>
              <a:gd name="connsiteY4" fmla="*/ 973482 h 1383067"/>
              <a:gd name="connsiteX5" fmla="*/ 141 w 9099369"/>
              <a:gd name="connsiteY5" fmla="*/ 10283 h 1383067"/>
              <a:gd name="connsiteX0" fmla="*/ 45 w 9110086"/>
              <a:gd name="connsiteY0" fmla="*/ 5640 h 1383067"/>
              <a:gd name="connsiteX1" fmla="*/ 9106252 w 9110086"/>
              <a:gd name="connsiteY1" fmla="*/ 0 h 1383067"/>
              <a:gd name="connsiteX2" fmla="*/ 9109660 w 9110086"/>
              <a:gd name="connsiteY2" fmla="*/ 950085 h 1383067"/>
              <a:gd name="connsiteX3" fmla="*/ 4441008 w 9110086"/>
              <a:gd name="connsiteY3" fmla="*/ 1383067 h 1383067"/>
              <a:gd name="connsiteX4" fmla="*/ 13332 w 9110086"/>
              <a:gd name="connsiteY4" fmla="*/ 973482 h 1383067"/>
              <a:gd name="connsiteX5" fmla="*/ 45 w 9110086"/>
              <a:gd name="connsiteY5" fmla="*/ 5640 h 1383067"/>
              <a:gd name="connsiteX0" fmla="*/ 8341 w 9096754"/>
              <a:gd name="connsiteY0" fmla="*/ 0 h 1600293"/>
              <a:gd name="connsiteX1" fmla="*/ 9092920 w 9096754"/>
              <a:gd name="connsiteY1" fmla="*/ 217226 h 1600293"/>
              <a:gd name="connsiteX2" fmla="*/ 9096328 w 9096754"/>
              <a:gd name="connsiteY2" fmla="*/ 1167311 h 1600293"/>
              <a:gd name="connsiteX3" fmla="*/ 4427676 w 9096754"/>
              <a:gd name="connsiteY3" fmla="*/ 1600293 h 1600293"/>
              <a:gd name="connsiteX4" fmla="*/ 0 w 9096754"/>
              <a:gd name="connsiteY4" fmla="*/ 1190708 h 1600293"/>
              <a:gd name="connsiteX5" fmla="*/ 8341 w 9096754"/>
              <a:gd name="connsiteY5" fmla="*/ 0 h 1600293"/>
              <a:gd name="connsiteX0" fmla="*/ 142 w 9099369"/>
              <a:gd name="connsiteY0" fmla="*/ 0 h 1386713"/>
              <a:gd name="connsiteX1" fmla="*/ 9095535 w 9099369"/>
              <a:gd name="connsiteY1" fmla="*/ 3646 h 1386713"/>
              <a:gd name="connsiteX2" fmla="*/ 9098943 w 9099369"/>
              <a:gd name="connsiteY2" fmla="*/ 953731 h 1386713"/>
              <a:gd name="connsiteX3" fmla="*/ 4430291 w 9099369"/>
              <a:gd name="connsiteY3" fmla="*/ 1386713 h 1386713"/>
              <a:gd name="connsiteX4" fmla="*/ 2615 w 9099369"/>
              <a:gd name="connsiteY4" fmla="*/ 977128 h 1386713"/>
              <a:gd name="connsiteX5" fmla="*/ 142 w 9099369"/>
              <a:gd name="connsiteY5" fmla="*/ 0 h 1386713"/>
              <a:gd name="connsiteX0" fmla="*/ 68 w 9104701"/>
              <a:gd name="connsiteY0" fmla="*/ 5640 h 1383067"/>
              <a:gd name="connsiteX1" fmla="*/ 9100867 w 9104701"/>
              <a:gd name="connsiteY1" fmla="*/ 0 h 1383067"/>
              <a:gd name="connsiteX2" fmla="*/ 9104275 w 9104701"/>
              <a:gd name="connsiteY2" fmla="*/ 950085 h 1383067"/>
              <a:gd name="connsiteX3" fmla="*/ 4435623 w 9104701"/>
              <a:gd name="connsiteY3" fmla="*/ 1383067 h 1383067"/>
              <a:gd name="connsiteX4" fmla="*/ 7947 w 9104701"/>
              <a:gd name="connsiteY4" fmla="*/ 973482 h 1383067"/>
              <a:gd name="connsiteX5" fmla="*/ 68 w 9104701"/>
              <a:gd name="connsiteY5" fmla="*/ 5640 h 1383067"/>
              <a:gd name="connsiteX0" fmla="*/ 68 w 9100867"/>
              <a:gd name="connsiteY0" fmla="*/ 5640 h 1383067"/>
              <a:gd name="connsiteX1" fmla="*/ 9100867 w 9100867"/>
              <a:gd name="connsiteY1" fmla="*/ 0 h 1383067"/>
              <a:gd name="connsiteX2" fmla="*/ 9088053 w 9100867"/>
              <a:gd name="connsiteY2" fmla="*/ 954727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4727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00867"/>
              <a:gd name="connsiteY0" fmla="*/ 5640 h 1383067"/>
              <a:gd name="connsiteX1" fmla="*/ 9100867 w 9100867"/>
              <a:gd name="connsiteY1" fmla="*/ 0 h 1383067"/>
              <a:gd name="connsiteX2" fmla="*/ 9082645 w 9100867"/>
              <a:gd name="connsiteY2" fmla="*/ 964012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9369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17264"/>
              <a:gd name="connsiteY0" fmla="*/ 997 h 1378424"/>
              <a:gd name="connsiteX1" fmla="*/ 9117264 w 9117264"/>
              <a:gd name="connsiteY1" fmla="*/ 0 h 1378424"/>
              <a:gd name="connsiteX2" fmla="*/ 9104274 w 9117264"/>
              <a:gd name="connsiteY2" fmla="*/ 954726 h 1378424"/>
              <a:gd name="connsiteX3" fmla="*/ 4435623 w 9117264"/>
              <a:gd name="connsiteY3" fmla="*/ 1378424 h 1378424"/>
              <a:gd name="connsiteX4" fmla="*/ 7947 w 9117264"/>
              <a:gd name="connsiteY4" fmla="*/ 968839 h 1378424"/>
              <a:gd name="connsiteX5" fmla="*/ 68 w 9117264"/>
              <a:gd name="connsiteY5" fmla="*/ 997 h 1378424"/>
              <a:gd name="connsiteX0" fmla="*/ 68 w 9126183"/>
              <a:gd name="connsiteY0" fmla="*/ 997 h 1378424"/>
              <a:gd name="connsiteX1" fmla="*/ 9117264 w 9126183"/>
              <a:gd name="connsiteY1" fmla="*/ 0 h 1378424"/>
              <a:gd name="connsiteX2" fmla="*/ 9125909 w 9126183"/>
              <a:gd name="connsiteY2" fmla="*/ 959368 h 1378424"/>
              <a:gd name="connsiteX3" fmla="*/ 4435623 w 9126183"/>
              <a:gd name="connsiteY3" fmla="*/ 1378424 h 1378424"/>
              <a:gd name="connsiteX4" fmla="*/ 7947 w 9126183"/>
              <a:gd name="connsiteY4" fmla="*/ 968839 h 1378424"/>
              <a:gd name="connsiteX5" fmla="*/ 68 w 9126183"/>
              <a:gd name="connsiteY5" fmla="*/ 997 h 1378424"/>
              <a:gd name="connsiteX0" fmla="*/ 68 w 9133506"/>
              <a:gd name="connsiteY0" fmla="*/ 0 h 1377427"/>
              <a:gd name="connsiteX1" fmla="*/ 9133506 w 9133506"/>
              <a:gd name="connsiteY1" fmla="*/ 3645 h 1377427"/>
              <a:gd name="connsiteX2" fmla="*/ 9125909 w 9133506"/>
              <a:gd name="connsiteY2" fmla="*/ 958371 h 1377427"/>
              <a:gd name="connsiteX3" fmla="*/ 4435623 w 9133506"/>
              <a:gd name="connsiteY3" fmla="*/ 1377427 h 1377427"/>
              <a:gd name="connsiteX4" fmla="*/ 7947 w 9133506"/>
              <a:gd name="connsiteY4" fmla="*/ 967842 h 1377427"/>
              <a:gd name="connsiteX5" fmla="*/ 68 w 9133506"/>
              <a:gd name="connsiteY5" fmla="*/ 0 h 137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3506" h="1377427">
                <a:moveTo>
                  <a:pt x="68" y="0"/>
                </a:moveTo>
                <a:lnTo>
                  <a:pt x="9133506" y="3645"/>
                </a:lnTo>
                <a:cubicBezTo>
                  <a:pt x="9131179" y="320078"/>
                  <a:pt x="9128236" y="641938"/>
                  <a:pt x="9125909" y="958371"/>
                </a:cubicBezTo>
                <a:lnTo>
                  <a:pt x="4435623" y="1377427"/>
                </a:lnTo>
                <a:lnTo>
                  <a:pt x="7947" y="967842"/>
                </a:lnTo>
                <a:cubicBezTo>
                  <a:pt x="8925" y="654515"/>
                  <a:pt x="-910" y="313327"/>
                  <a:pt x="68" y="0"/>
                </a:cubicBezTo>
                <a:close/>
              </a:path>
            </a:pathLst>
          </a:custGeom>
          <a:solidFill>
            <a:srgbClr val="DBDD01"/>
          </a:solidFill>
          <a:ln w="139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adline">
            <a:extLst>
              <a:ext uri="{FF2B5EF4-FFF2-40B4-BE49-F238E27FC236}">
                <a16:creationId xmlns:a16="http://schemas.microsoft.com/office/drawing/2014/main" id="{FD255031-5822-1B48-AEC8-CFD096C34661}"/>
              </a:ext>
            </a:extLst>
          </p:cNvPr>
          <p:cNvSpPr txBox="1">
            <a:spLocks/>
          </p:cNvSpPr>
          <p:nvPr/>
        </p:nvSpPr>
        <p:spPr bwMode="gray">
          <a:xfrm>
            <a:off x="125069" y="606487"/>
            <a:ext cx="8893862" cy="812530"/>
          </a:xfrm>
          <a:prstGeom prst="rect">
            <a:avLst/>
          </a:prstGeom>
          <a:noFill/>
        </p:spPr>
        <p:txBody>
          <a:bodyPr wrap="square" lIns="91440" tIns="45720" rIns="91440" bIns="45720" anchor="t">
            <a:spAutoFit/>
          </a:bodyPr>
          <a:lstStyle>
            <a:lvl1pPr algn="ctr" defTabSz="685800" rtl="0" eaLnBrk="1" latinLnBrk="0" hangingPunct="1">
              <a:lnSpc>
                <a:spcPct val="90000"/>
              </a:lnSpc>
              <a:spcBef>
                <a:spcPct val="0"/>
              </a:spcBef>
              <a:buNone/>
              <a:defRPr sz="2600" b="1" kern="1200" cap="none" baseline="0">
                <a:solidFill>
                  <a:schemeClr val="tx1"/>
                </a:solidFill>
                <a:latin typeface="+mj-lt"/>
                <a:ea typeface="+mj-ea"/>
                <a:cs typeface="+mj-cs"/>
              </a:defRPr>
            </a:lvl1pPr>
          </a:lstStyle>
          <a:p>
            <a:r>
              <a:rPr lang="de-DE" dirty="0"/>
              <a:t>Thesis 10: AI </a:t>
            </a:r>
            <a:r>
              <a:rPr lang="de-DE" dirty="0" err="1"/>
              <a:t>can</a:t>
            </a:r>
            <a:r>
              <a:rPr lang="de-DE" dirty="0"/>
              <a:t> support a </a:t>
            </a:r>
            <a:r>
              <a:rPr lang="de-DE" dirty="0" err="1"/>
              <a:t>strategy</a:t>
            </a:r>
            <a:r>
              <a:rPr lang="de-DE" dirty="0"/>
              <a:t> </a:t>
            </a:r>
            <a:r>
              <a:rPr lang="de-DE" dirty="0" err="1"/>
              <a:t>of</a:t>
            </a:r>
            <a:r>
              <a:rPr lang="de-DE" dirty="0"/>
              <a:t> </a:t>
            </a:r>
            <a:r>
              <a:rPr lang="de-DE" dirty="0" err="1"/>
              <a:t>leaving</a:t>
            </a:r>
            <a:r>
              <a:rPr lang="de-DE" dirty="0"/>
              <a:t> </a:t>
            </a:r>
            <a:r>
              <a:rPr lang="de-DE" dirty="0" err="1"/>
              <a:t>climate</a:t>
            </a:r>
            <a:r>
              <a:rPr lang="de-DE" dirty="0"/>
              <a:t> </a:t>
            </a:r>
            <a:r>
              <a:rPr lang="de-DE" dirty="0" err="1"/>
              <a:t>critical</a:t>
            </a:r>
            <a:r>
              <a:rPr lang="de-DE" dirty="0"/>
              <a:t> fossil </a:t>
            </a:r>
            <a:r>
              <a:rPr lang="de-DE" dirty="0" err="1"/>
              <a:t>fuels</a:t>
            </a:r>
            <a:r>
              <a:rPr lang="de-DE" dirty="0"/>
              <a:t> </a:t>
            </a:r>
            <a:r>
              <a:rPr lang="de-DE" dirty="0" err="1"/>
              <a:t>unexplored</a:t>
            </a:r>
            <a:endParaRPr lang="de-DE" dirty="0"/>
          </a:p>
        </p:txBody>
      </p:sp>
      <p:sp>
        <p:nvSpPr>
          <p:cNvPr id="14" name="Freihandform 13">
            <a:extLst>
              <a:ext uri="{FF2B5EF4-FFF2-40B4-BE49-F238E27FC236}">
                <a16:creationId xmlns:a16="http://schemas.microsoft.com/office/drawing/2014/main" id="{FC341FA8-5878-F94F-BAD8-8A3338D8A472}"/>
              </a:ext>
            </a:extLst>
          </p:cNvPr>
          <p:cNvSpPr/>
          <p:nvPr/>
        </p:nvSpPr>
        <p:spPr>
          <a:xfrm>
            <a:off x="-15014" y="1159751"/>
            <a:ext cx="9210907" cy="518533"/>
          </a:xfrm>
          <a:custGeom>
            <a:avLst/>
            <a:gdLst>
              <a:gd name="connsiteX0" fmla="*/ 0 w 7292897"/>
              <a:gd name="connsiteY0" fmla="*/ 0 h 947854"/>
              <a:gd name="connsiteX1" fmla="*/ 3189249 w 7292897"/>
              <a:gd name="connsiteY1" fmla="*/ 947854 h 947854"/>
              <a:gd name="connsiteX2" fmla="*/ 7292897 w 7292897"/>
              <a:gd name="connsiteY2" fmla="*/ 144966 h 947854"/>
              <a:gd name="connsiteX3" fmla="*/ 7292897 w 7292897"/>
              <a:gd name="connsiteY3" fmla="*/ 144966 h 947854"/>
              <a:gd name="connsiteX0" fmla="*/ 0 w 7292897"/>
              <a:gd name="connsiteY0" fmla="*/ 0 h 551986"/>
              <a:gd name="connsiteX1" fmla="*/ 4527396 w 7292897"/>
              <a:gd name="connsiteY1" fmla="*/ 551986 h 551986"/>
              <a:gd name="connsiteX2" fmla="*/ 7292897 w 7292897"/>
              <a:gd name="connsiteY2" fmla="*/ 144966 h 551986"/>
              <a:gd name="connsiteX3" fmla="*/ 7292897 w 7292897"/>
              <a:gd name="connsiteY3" fmla="*/ 144966 h 551986"/>
              <a:gd name="connsiteX0" fmla="*/ 0 w 9171878"/>
              <a:gd name="connsiteY0" fmla="*/ 0 h 551986"/>
              <a:gd name="connsiteX1" fmla="*/ 4527396 w 9171878"/>
              <a:gd name="connsiteY1" fmla="*/ 551986 h 551986"/>
              <a:gd name="connsiteX2" fmla="*/ 7292897 w 9171878"/>
              <a:gd name="connsiteY2" fmla="*/ 144966 h 551986"/>
              <a:gd name="connsiteX3" fmla="*/ 9171878 w 9171878"/>
              <a:gd name="connsiteY3" fmla="*/ 44605 h 551986"/>
              <a:gd name="connsiteX0" fmla="*/ 0 w 9171878"/>
              <a:gd name="connsiteY0" fmla="*/ 0 h 551986"/>
              <a:gd name="connsiteX1" fmla="*/ 4527396 w 9171878"/>
              <a:gd name="connsiteY1" fmla="*/ 551986 h 551986"/>
              <a:gd name="connsiteX2" fmla="*/ 7287321 w 9171878"/>
              <a:gd name="connsiteY2" fmla="*/ 245327 h 551986"/>
              <a:gd name="connsiteX3" fmla="*/ 9171878 w 9171878"/>
              <a:gd name="connsiteY3" fmla="*/ 44605 h 551986"/>
              <a:gd name="connsiteX0" fmla="*/ 0 w 9183029"/>
              <a:gd name="connsiteY0" fmla="*/ 0 h 518533"/>
              <a:gd name="connsiteX1" fmla="*/ 4538547 w 9183029"/>
              <a:gd name="connsiteY1" fmla="*/ 518533 h 518533"/>
              <a:gd name="connsiteX2" fmla="*/ 7298472 w 9183029"/>
              <a:gd name="connsiteY2" fmla="*/ 211874 h 518533"/>
              <a:gd name="connsiteX3" fmla="*/ 9183029 w 9183029"/>
              <a:gd name="connsiteY3" fmla="*/ 11152 h 518533"/>
              <a:gd name="connsiteX0" fmla="*/ 0 w 9210907"/>
              <a:gd name="connsiteY0" fmla="*/ 0 h 518533"/>
              <a:gd name="connsiteX1" fmla="*/ 4538547 w 9210907"/>
              <a:gd name="connsiteY1" fmla="*/ 518533 h 518533"/>
              <a:gd name="connsiteX2" fmla="*/ 7298472 w 9210907"/>
              <a:gd name="connsiteY2" fmla="*/ 211874 h 518533"/>
              <a:gd name="connsiteX3" fmla="*/ 9210907 w 9210907"/>
              <a:gd name="connsiteY3" fmla="*/ 5577 h 518533"/>
              <a:gd name="connsiteX0" fmla="*/ 0 w 9210907"/>
              <a:gd name="connsiteY0" fmla="*/ 0 h 696953"/>
              <a:gd name="connsiteX1" fmla="*/ 4560849 w 9210907"/>
              <a:gd name="connsiteY1" fmla="*/ 696953 h 696953"/>
              <a:gd name="connsiteX2" fmla="*/ 7298472 w 9210907"/>
              <a:gd name="connsiteY2" fmla="*/ 211874 h 696953"/>
              <a:gd name="connsiteX3" fmla="*/ 9210907 w 9210907"/>
              <a:gd name="connsiteY3" fmla="*/ 5577 h 696953"/>
              <a:gd name="connsiteX0" fmla="*/ 0 w 9210907"/>
              <a:gd name="connsiteY0" fmla="*/ 0 h 518533"/>
              <a:gd name="connsiteX1" fmla="*/ 4555273 w 9210907"/>
              <a:gd name="connsiteY1" fmla="*/ 518533 h 518533"/>
              <a:gd name="connsiteX2" fmla="*/ 7298472 w 9210907"/>
              <a:gd name="connsiteY2" fmla="*/ 211874 h 518533"/>
              <a:gd name="connsiteX3" fmla="*/ 9210907 w 9210907"/>
              <a:gd name="connsiteY3" fmla="*/ 5577 h 518533"/>
            </a:gdLst>
            <a:ahLst/>
            <a:cxnLst>
              <a:cxn ang="0">
                <a:pos x="connsiteX0" y="connsiteY0"/>
              </a:cxn>
              <a:cxn ang="0">
                <a:pos x="connsiteX1" y="connsiteY1"/>
              </a:cxn>
              <a:cxn ang="0">
                <a:pos x="connsiteX2" y="connsiteY2"/>
              </a:cxn>
              <a:cxn ang="0">
                <a:pos x="connsiteX3" y="connsiteY3"/>
              </a:cxn>
            </a:cxnLst>
            <a:rect l="l" t="t" r="r" b="b"/>
            <a:pathLst>
              <a:path w="9210907" h="518533">
                <a:moveTo>
                  <a:pt x="0" y="0"/>
                </a:moveTo>
                <a:lnTo>
                  <a:pt x="4555273" y="518533"/>
                </a:lnTo>
                <a:lnTo>
                  <a:pt x="7298472" y="211874"/>
                </a:lnTo>
                <a:lnTo>
                  <a:pt x="9210907" y="5577"/>
                </a:lnTo>
              </a:path>
            </a:pathLst>
          </a:custGeom>
          <a:noFill/>
          <a:ln w="1206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63994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CE43FD6-6AD9-4BE5-83DD-26EBF99266DF}"/>
              </a:ext>
            </a:extLst>
          </p:cNvPr>
          <p:cNvPicPr>
            <a:picLocks noChangeAspect="1"/>
          </p:cNvPicPr>
          <p:nvPr/>
        </p:nvPicPr>
        <p:blipFill>
          <a:blip r:embed="rId3"/>
          <a:stretch>
            <a:fillRect/>
          </a:stretch>
        </p:blipFill>
        <p:spPr>
          <a:xfrm>
            <a:off x="108001" y="659119"/>
            <a:ext cx="8968761" cy="4484381"/>
          </a:xfrm>
          <a:prstGeom prst="rect">
            <a:avLst/>
          </a:prstGeom>
        </p:spPr>
      </p:pic>
      <p:sp>
        <p:nvSpPr>
          <p:cNvPr id="12" name="Freihandform 11">
            <a:extLst>
              <a:ext uri="{FF2B5EF4-FFF2-40B4-BE49-F238E27FC236}">
                <a16:creationId xmlns:a16="http://schemas.microsoft.com/office/drawing/2014/main" id="{7BD4BBD2-2168-E04E-A3A6-6297BDD96B47}"/>
              </a:ext>
            </a:extLst>
          </p:cNvPr>
          <p:cNvSpPr/>
          <p:nvPr/>
        </p:nvSpPr>
        <p:spPr>
          <a:xfrm>
            <a:off x="108001" y="114460"/>
            <a:ext cx="8968761" cy="1577540"/>
          </a:xfrm>
          <a:custGeom>
            <a:avLst/>
            <a:gdLst>
              <a:gd name="connsiteX0" fmla="*/ 0 w 9039297"/>
              <a:gd name="connsiteY0" fmla="*/ 13960 h 1396030"/>
              <a:gd name="connsiteX1" fmla="*/ 9039297 w 9039297"/>
              <a:gd name="connsiteY1" fmla="*/ 0 h 1396030"/>
              <a:gd name="connsiteX2" fmla="*/ 9032317 w 9039297"/>
              <a:gd name="connsiteY2" fmla="*/ 949300 h 1396030"/>
              <a:gd name="connsiteX3" fmla="*/ 4411456 w 9039297"/>
              <a:gd name="connsiteY3" fmla="*/ 1396030 h 1396030"/>
              <a:gd name="connsiteX4" fmla="*/ 0 w 9039297"/>
              <a:gd name="connsiteY4" fmla="*/ 949300 h 1396030"/>
              <a:gd name="connsiteX5" fmla="*/ 0 w 9039297"/>
              <a:gd name="connsiteY5" fmla="*/ 13960 h 1396030"/>
              <a:gd name="connsiteX0" fmla="*/ 0 w 9047945"/>
              <a:gd name="connsiteY0" fmla="*/ 13960 h 1396030"/>
              <a:gd name="connsiteX1" fmla="*/ 9039297 w 9047945"/>
              <a:gd name="connsiteY1" fmla="*/ 0 h 1396030"/>
              <a:gd name="connsiteX2" fmla="*/ 9047666 w 9047945"/>
              <a:gd name="connsiteY2" fmla="*/ 953761 h 1396030"/>
              <a:gd name="connsiteX3" fmla="*/ 4411456 w 9047945"/>
              <a:gd name="connsiteY3" fmla="*/ 1396030 h 1396030"/>
              <a:gd name="connsiteX4" fmla="*/ 0 w 9047945"/>
              <a:gd name="connsiteY4" fmla="*/ 949300 h 1396030"/>
              <a:gd name="connsiteX5" fmla="*/ 0 w 9047945"/>
              <a:gd name="connsiteY5" fmla="*/ 13960 h 1396030"/>
              <a:gd name="connsiteX0" fmla="*/ 0 w 9060034"/>
              <a:gd name="connsiteY0" fmla="*/ 13960 h 1396030"/>
              <a:gd name="connsiteX1" fmla="*/ 9060034 w 9060034"/>
              <a:gd name="connsiteY1" fmla="*/ 0 h 1396030"/>
              <a:gd name="connsiteX2" fmla="*/ 9047666 w 9060034"/>
              <a:gd name="connsiteY2" fmla="*/ 953761 h 1396030"/>
              <a:gd name="connsiteX3" fmla="*/ 4411456 w 9060034"/>
              <a:gd name="connsiteY3" fmla="*/ 1396030 h 1396030"/>
              <a:gd name="connsiteX4" fmla="*/ 0 w 9060034"/>
              <a:gd name="connsiteY4" fmla="*/ 949300 h 1396030"/>
              <a:gd name="connsiteX5" fmla="*/ 0 w 9060034"/>
              <a:gd name="connsiteY5" fmla="*/ 13960 h 1396030"/>
              <a:gd name="connsiteX0" fmla="*/ 0 w 9049665"/>
              <a:gd name="connsiteY0" fmla="*/ 10947 h 1393017"/>
              <a:gd name="connsiteX1" fmla="*/ 9049665 w 9049665"/>
              <a:gd name="connsiteY1" fmla="*/ 0 h 1393017"/>
              <a:gd name="connsiteX2" fmla="*/ 9047666 w 9049665"/>
              <a:gd name="connsiteY2" fmla="*/ 950748 h 1393017"/>
              <a:gd name="connsiteX3" fmla="*/ 4411456 w 9049665"/>
              <a:gd name="connsiteY3" fmla="*/ 1393017 h 1393017"/>
              <a:gd name="connsiteX4" fmla="*/ 0 w 9049665"/>
              <a:gd name="connsiteY4" fmla="*/ 946287 h 1393017"/>
              <a:gd name="connsiteX5" fmla="*/ 0 w 9049665"/>
              <a:gd name="connsiteY5" fmla="*/ 10947 h 1393017"/>
              <a:gd name="connsiteX0" fmla="*/ 0 w 9049665"/>
              <a:gd name="connsiteY0" fmla="*/ 0 h 1399183"/>
              <a:gd name="connsiteX1" fmla="*/ 9049665 w 9049665"/>
              <a:gd name="connsiteY1" fmla="*/ 6166 h 1399183"/>
              <a:gd name="connsiteX2" fmla="*/ 9047666 w 9049665"/>
              <a:gd name="connsiteY2" fmla="*/ 956914 h 1399183"/>
              <a:gd name="connsiteX3" fmla="*/ 4411456 w 9049665"/>
              <a:gd name="connsiteY3" fmla="*/ 1399183 h 1399183"/>
              <a:gd name="connsiteX4" fmla="*/ 0 w 9049665"/>
              <a:gd name="connsiteY4" fmla="*/ 952453 h 1399183"/>
              <a:gd name="connsiteX5" fmla="*/ 0 w 9049665"/>
              <a:gd name="connsiteY5" fmla="*/ 0 h 1399183"/>
              <a:gd name="connsiteX0" fmla="*/ 0 w 9062951"/>
              <a:gd name="connsiteY0" fmla="*/ 10947 h 1393017"/>
              <a:gd name="connsiteX1" fmla="*/ 9062951 w 9062951"/>
              <a:gd name="connsiteY1" fmla="*/ 0 h 1393017"/>
              <a:gd name="connsiteX2" fmla="*/ 9060952 w 9062951"/>
              <a:gd name="connsiteY2" fmla="*/ 950748 h 1393017"/>
              <a:gd name="connsiteX3" fmla="*/ 4424742 w 9062951"/>
              <a:gd name="connsiteY3" fmla="*/ 1393017 h 1393017"/>
              <a:gd name="connsiteX4" fmla="*/ 13286 w 9062951"/>
              <a:gd name="connsiteY4" fmla="*/ 946287 h 1393017"/>
              <a:gd name="connsiteX5" fmla="*/ 0 w 9062951"/>
              <a:gd name="connsiteY5" fmla="*/ 10947 h 1393017"/>
              <a:gd name="connsiteX0" fmla="*/ 0 w 9062951"/>
              <a:gd name="connsiteY0" fmla="*/ 0 h 1382070"/>
              <a:gd name="connsiteX1" fmla="*/ 9062951 w 9062951"/>
              <a:gd name="connsiteY1" fmla="*/ 17574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2951"/>
              <a:gd name="connsiteY0" fmla="*/ 0 h 1382070"/>
              <a:gd name="connsiteX1" fmla="*/ 9062951 w 9062951"/>
              <a:gd name="connsiteY1" fmla="*/ 3645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8358"/>
              <a:gd name="connsiteY0" fmla="*/ 14927 h 1396997"/>
              <a:gd name="connsiteX1" fmla="*/ 9068358 w 9068358"/>
              <a:gd name="connsiteY1" fmla="*/ 0 h 1396997"/>
              <a:gd name="connsiteX2" fmla="*/ 9060952 w 9068358"/>
              <a:gd name="connsiteY2" fmla="*/ 954728 h 1396997"/>
              <a:gd name="connsiteX3" fmla="*/ 4424742 w 9068358"/>
              <a:gd name="connsiteY3" fmla="*/ 1396997 h 1396997"/>
              <a:gd name="connsiteX4" fmla="*/ 13286 w 9068358"/>
              <a:gd name="connsiteY4" fmla="*/ 950267 h 1396997"/>
              <a:gd name="connsiteX5" fmla="*/ 0 w 9068358"/>
              <a:gd name="connsiteY5" fmla="*/ 14927 h 1396997"/>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82779"/>
              <a:gd name="connsiteY0" fmla="*/ 998 h 1383068"/>
              <a:gd name="connsiteX1" fmla="*/ 9068358 w 9082779"/>
              <a:gd name="connsiteY1" fmla="*/ 0 h 1383068"/>
              <a:gd name="connsiteX2" fmla="*/ 9082580 w 9082779"/>
              <a:gd name="connsiteY2" fmla="*/ 940799 h 1383068"/>
              <a:gd name="connsiteX3" fmla="*/ 4424742 w 9082779"/>
              <a:gd name="connsiteY3" fmla="*/ 1383068 h 1383068"/>
              <a:gd name="connsiteX4" fmla="*/ 13286 w 9082779"/>
              <a:gd name="connsiteY4" fmla="*/ 936338 h 1383068"/>
              <a:gd name="connsiteX5" fmla="*/ 0 w 9082779"/>
              <a:gd name="connsiteY5" fmla="*/ 998 h 1383068"/>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77443"/>
              <a:gd name="connsiteY0" fmla="*/ 998 h 1383068"/>
              <a:gd name="connsiteX1" fmla="*/ 9068358 w 9077443"/>
              <a:gd name="connsiteY1" fmla="*/ 0 h 1383068"/>
              <a:gd name="connsiteX2" fmla="*/ 9077172 w 9077443"/>
              <a:gd name="connsiteY2" fmla="*/ 945442 h 1383068"/>
              <a:gd name="connsiteX3" fmla="*/ 4424742 w 9077443"/>
              <a:gd name="connsiteY3" fmla="*/ 1383068 h 1383068"/>
              <a:gd name="connsiteX4" fmla="*/ 13286 w 9077443"/>
              <a:gd name="connsiteY4" fmla="*/ 936338 h 1383068"/>
              <a:gd name="connsiteX5" fmla="*/ 0 w 9077443"/>
              <a:gd name="connsiteY5" fmla="*/ 998 h 1383068"/>
              <a:gd name="connsiteX0" fmla="*/ 0 w 9068358"/>
              <a:gd name="connsiteY0" fmla="*/ 998 h 1383068"/>
              <a:gd name="connsiteX1" fmla="*/ 9068358 w 9068358"/>
              <a:gd name="connsiteY1" fmla="*/ 0 h 1383068"/>
              <a:gd name="connsiteX2" fmla="*/ 9060952 w 9068358"/>
              <a:gd name="connsiteY2" fmla="*/ 954729 h 1383068"/>
              <a:gd name="connsiteX3" fmla="*/ 4424742 w 9068358"/>
              <a:gd name="connsiteY3" fmla="*/ 1383068 h 1383068"/>
              <a:gd name="connsiteX4" fmla="*/ 13286 w 9068358"/>
              <a:gd name="connsiteY4" fmla="*/ 936338 h 1383068"/>
              <a:gd name="connsiteX5" fmla="*/ 0 w 9068358"/>
              <a:gd name="connsiteY5" fmla="*/ 998 h 1383068"/>
              <a:gd name="connsiteX0" fmla="*/ 2935 w 9071293"/>
              <a:gd name="connsiteY0" fmla="*/ 998 h 1383068"/>
              <a:gd name="connsiteX1" fmla="*/ 9071293 w 9071293"/>
              <a:gd name="connsiteY1" fmla="*/ 0 h 1383068"/>
              <a:gd name="connsiteX2" fmla="*/ 9063887 w 9071293"/>
              <a:gd name="connsiteY2" fmla="*/ 954729 h 1383068"/>
              <a:gd name="connsiteX3" fmla="*/ 4427677 w 9071293"/>
              <a:gd name="connsiteY3" fmla="*/ 1383068 h 1383068"/>
              <a:gd name="connsiteX4" fmla="*/ 0 w 9071293"/>
              <a:gd name="connsiteY4" fmla="*/ 940980 h 1383068"/>
              <a:gd name="connsiteX5" fmla="*/ 2935 w 9071293"/>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54910 h 1383068"/>
              <a:gd name="connsiteX5" fmla="*/ 69 w 9068427"/>
              <a:gd name="connsiteY5" fmla="*/ 998 h 1383068"/>
              <a:gd name="connsiteX0" fmla="*/ 8341 w 9076699"/>
              <a:gd name="connsiteY0" fmla="*/ 998 h 1383068"/>
              <a:gd name="connsiteX1" fmla="*/ 9076699 w 9076699"/>
              <a:gd name="connsiteY1" fmla="*/ 0 h 1383068"/>
              <a:gd name="connsiteX2" fmla="*/ 9069293 w 9076699"/>
              <a:gd name="connsiteY2" fmla="*/ 954729 h 1383068"/>
              <a:gd name="connsiteX3" fmla="*/ 4433083 w 9076699"/>
              <a:gd name="connsiteY3" fmla="*/ 1383068 h 1383068"/>
              <a:gd name="connsiteX4" fmla="*/ 0 w 9076699"/>
              <a:gd name="connsiteY4" fmla="*/ 968839 h 1383068"/>
              <a:gd name="connsiteX5" fmla="*/ 8341 w 9076699"/>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68839 h 1383068"/>
              <a:gd name="connsiteX5" fmla="*/ 69 w 9068427"/>
              <a:gd name="connsiteY5" fmla="*/ 998 h 1383068"/>
              <a:gd name="connsiteX0" fmla="*/ 2934 w 9071292"/>
              <a:gd name="connsiteY0" fmla="*/ 998 h 1383068"/>
              <a:gd name="connsiteX1" fmla="*/ 9071292 w 9071292"/>
              <a:gd name="connsiteY1" fmla="*/ 0 h 1383068"/>
              <a:gd name="connsiteX2" fmla="*/ 9063886 w 9071292"/>
              <a:gd name="connsiteY2" fmla="*/ 954729 h 1383068"/>
              <a:gd name="connsiteX3" fmla="*/ 4427676 w 9071292"/>
              <a:gd name="connsiteY3" fmla="*/ 1383068 h 1383068"/>
              <a:gd name="connsiteX4" fmla="*/ 0 w 9071292"/>
              <a:gd name="connsiteY4" fmla="*/ 973483 h 1383068"/>
              <a:gd name="connsiteX5" fmla="*/ 2934 w 9071292"/>
              <a:gd name="connsiteY5" fmla="*/ 998 h 1383068"/>
              <a:gd name="connsiteX0" fmla="*/ 2934 w 9092920"/>
              <a:gd name="connsiteY0" fmla="*/ 0 h 1382070"/>
              <a:gd name="connsiteX1" fmla="*/ 9092920 w 9092920"/>
              <a:gd name="connsiteY1" fmla="*/ 3646 h 1382070"/>
              <a:gd name="connsiteX2" fmla="*/ 9063886 w 9092920"/>
              <a:gd name="connsiteY2" fmla="*/ 953731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2920"/>
              <a:gd name="connsiteY0" fmla="*/ 0 h 1382070"/>
              <a:gd name="connsiteX1" fmla="*/ 9092920 w 9092920"/>
              <a:gd name="connsiteY1" fmla="*/ 3646 h 1382070"/>
              <a:gd name="connsiteX2" fmla="*/ 9080107 w 9092920"/>
              <a:gd name="connsiteY2" fmla="*/ 949088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6754"/>
              <a:gd name="connsiteY0" fmla="*/ 0 h 1382070"/>
              <a:gd name="connsiteX1" fmla="*/ 9092920 w 9096754"/>
              <a:gd name="connsiteY1" fmla="*/ 3646 h 1382070"/>
              <a:gd name="connsiteX2" fmla="*/ 9096328 w 9096754"/>
              <a:gd name="connsiteY2" fmla="*/ 949088 h 1382070"/>
              <a:gd name="connsiteX3" fmla="*/ 4427676 w 9096754"/>
              <a:gd name="connsiteY3" fmla="*/ 1382070 h 1382070"/>
              <a:gd name="connsiteX4" fmla="*/ 0 w 9096754"/>
              <a:gd name="connsiteY4" fmla="*/ 972485 h 1382070"/>
              <a:gd name="connsiteX5" fmla="*/ 2934 w 9096754"/>
              <a:gd name="connsiteY5" fmla="*/ 0 h 1382070"/>
              <a:gd name="connsiteX0" fmla="*/ 141 w 9099369"/>
              <a:gd name="connsiteY0" fmla="*/ 5640 h 1378424"/>
              <a:gd name="connsiteX1" fmla="*/ 9095535 w 9099369"/>
              <a:gd name="connsiteY1" fmla="*/ 0 h 1378424"/>
              <a:gd name="connsiteX2" fmla="*/ 9098943 w 9099369"/>
              <a:gd name="connsiteY2" fmla="*/ 945442 h 1378424"/>
              <a:gd name="connsiteX3" fmla="*/ 4430291 w 9099369"/>
              <a:gd name="connsiteY3" fmla="*/ 1378424 h 1378424"/>
              <a:gd name="connsiteX4" fmla="*/ 2615 w 9099369"/>
              <a:gd name="connsiteY4" fmla="*/ 968839 h 1378424"/>
              <a:gd name="connsiteX5" fmla="*/ 141 w 9099369"/>
              <a:gd name="connsiteY5" fmla="*/ 5640 h 1378424"/>
              <a:gd name="connsiteX0" fmla="*/ 141 w 9099369"/>
              <a:gd name="connsiteY0" fmla="*/ 0 h 1372784"/>
              <a:gd name="connsiteX1" fmla="*/ 9095535 w 9099369"/>
              <a:gd name="connsiteY1" fmla="*/ 8289 h 1372784"/>
              <a:gd name="connsiteX2" fmla="*/ 9098943 w 9099369"/>
              <a:gd name="connsiteY2" fmla="*/ 939802 h 1372784"/>
              <a:gd name="connsiteX3" fmla="*/ 4430291 w 9099369"/>
              <a:gd name="connsiteY3" fmla="*/ 1372784 h 1372784"/>
              <a:gd name="connsiteX4" fmla="*/ 2615 w 9099369"/>
              <a:gd name="connsiteY4" fmla="*/ 963199 h 1372784"/>
              <a:gd name="connsiteX5" fmla="*/ 141 w 9099369"/>
              <a:gd name="connsiteY5" fmla="*/ 0 h 1372784"/>
              <a:gd name="connsiteX0" fmla="*/ 141 w 9099369"/>
              <a:gd name="connsiteY0" fmla="*/ 10283 h 1383067"/>
              <a:gd name="connsiteX1" fmla="*/ 9095535 w 9099369"/>
              <a:gd name="connsiteY1" fmla="*/ 0 h 1383067"/>
              <a:gd name="connsiteX2" fmla="*/ 9098943 w 9099369"/>
              <a:gd name="connsiteY2" fmla="*/ 950085 h 1383067"/>
              <a:gd name="connsiteX3" fmla="*/ 4430291 w 9099369"/>
              <a:gd name="connsiteY3" fmla="*/ 1383067 h 1383067"/>
              <a:gd name="connsiteX4" fmla="*/ 2615 w 9099369"/>
              <a:gd name="connsiteY4" fmla="*/ 973482 h 1383067"/>
              <a:gd name="connsiteX5" fmla="*/ 141 w 9099369"/>
              <a:gd name="connsiteY5" fmla="*/ 10283 h 1383067"/>
              <a:gd name="connsiteX0" fmla="*/ 45 w 9110086"/>
              <a:gd name="connsiteY0" fmla="*/ 5640 h 1383067"/>
              <a:gd name="connsiteX1" fmla="*/ 9106252 w 9110086"/>
              <a:gd name="connsiteY1" fmla="*/ 0 h 1383067"/>
              <a:gd name="connsiteX2" fmla="*/ 9109660 w 9110086"/>
              <a:gd name="connsiteY2" fmla="*/ 950085 h 1383067"/>
              <a:gd name="connsiteX3" fmla="*/ 4441008 w 9110086"/>
              <a:gd name="connsiteY3" fmla="*/ 1383067 h 1383067"/>
              <a:gd name="connsiteX4" fmla="*/ 13332 w 9110086"/>
              <a:gd name="connsiteY4" fmla="*/ 973482 h 1383067"/>
              <a:gd name="connsiteX5" fmla="*/ 45 w 9110086"/>
              <a:gd name="connsiteY5" fmla="*/ 5640 h 1383067"/>
              <a:gd name="connsiteX0" fmla="*/ 8341 w 9096754"/>
              <a:gd name="connsiteY0" fmla="*/ 0 h 1600293"/>
              <a:gd name="connsiteX1" fmla="*/ 9092920 w 9096754"/>
              <a:gd name="connsiteY1" fmla="*/ 217226 h 1600293"/>
              <a:gd name="connsiteX2" fmla="*/ 9096328 w 9096754"/>
              <a:gd name="connsiteY2" fmla="*/ 1167311 h 1600293"/>
              <a:gd name="connsiteX3" fmla="*/ 4427676 w 9096754"/>
              <a:gd name="connsiteY3" fmla="*/ 1600293 h 1600293"/>
              <a:gd name="connsiteX4" fmla="*/ 0 w 9096754"/>
              <a:gd name="connsiteY4" fmla="*/ 1190708 h 1600293"/>
              <a:gd name="connsiteX5" fmla="*/ 8341 w 9096754"/>
              <a:gd name="connsiteY5" fmla="*/ 0 h 1600293"/>
              <a:gd name="connsiteX0" fmla="*/ 142 w 9099369"/>
              <a:gd name="connsiteY0" fmla="*/ 0 h 1386713"/>
              <a:gd name="connsiteX1" fmla="*/ 9095535 w 9099369"/>
              <a:gd name="connsiteY1" fmla="*/ 3646 h 1386713"/>
              <a:gd name="connsiteX2" fmla="*/ 9098943 w 9099369"/>
              <a:gd name="connsiteY2" fmla="*/ 953731 h 1386713"/>
              <a:gd name="connsiteX3" fmla="*/ 4430291 w 9099369"/>
              <a:gd name="connsiteY3" fmla="*/ 1386713 h 1386713"/>
              <a:gd name="connsiteX4" fmla="*/ 2615 w 9099369"/>
              <a:gd name="connsiteY4" fmla="*/ 977128 h 1386713"/>
              <a:gd name="connsiteX5" fmla="*/ 142 w 9099369"/>
              <a:gd name="connsiteY5" fmla="*/ 0 h 1386713"/>
              <a:gd name="connsiteX0" fmla="*/ 68 w 9104701"/>
              <a:gd name="connsiteY0" fmla="*/ 5640 h 1383067"/>
              <a:gd name="connsiteX1" fmla="*/ 9100867 w 9104701"/>
              <a:gd name="connsiteY1" fmla="*/ 0 h 1383067"/>
              <a:gd name="connsiteX2" fmla="*/ 9104275 w 9104701"/>
              <a:gd name="connsiteY2" fmla="*/ 950085 h 1383067"/>
              <a:gd name="connsiteX3" fmla="*/ 4435623 w 9104701"/>
              <a:gd name="connsiteY3" fmla="*/ 1383067 h 1383067"/>
              <a:gd name="connsiteX4" fmla="*/ 7947 w 9104701"/>
              <a:gd name="connsiteY4" fmla="*/ 973482 h 1383067"/>
              <a:gd name="connsiteX5" fmla="*/ 68 w 9104701"/>
              <a:gd name="connsiteY5" fmla="*/ 5640 h 1383067"/>
              <a:gd name="connsiteX0" fmla="*/ 68 w 9100867"/>
              <a:gd name="connsiteY0" fmla="*/ 5640 h 1383067"/>
              <a:gd name="connsiteX1" fmla="*/ 9100867 w 9100867"/>
              <a:gd name="connsiteY1" fmla="*/ 0 h 1383067"/>
              <a:gd name="connsiteX2" fmla="*/ 9088053 w 9100867"/>
              <a:gd name="connsiteY2" fmla="*/ 954727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4727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00867"/>
              <a:gd name="connsiteY0" fmla="*/ 5640 h 1383067"/>
              <a:gd name="connsiteX1" fmla="*/ 9100867 w 9100867"/>
              <a:gd name="connsiteY1" fmla="*/ 0 h 1383067"/>
              <a:gd name="connsiteX2" fmla="*/ 9082645 w 9100867"/>
              <a:gd name="connsiteY2" fmla="*/ 964012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9369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17264"/>
              <a:gd name="connsiteY0" fmla="*/ 997 h 1378424"/>
              <a:gd name="connsiteX1" fmla="*/ 9117264 w 9117264"/>
              <a:gd name="connsiteY1" fmla="*/ 0 h 1378424"/>
              <a:gd name="connsiteX2" fmla="*/ 9104274 w 9117264"/>
              <a:gd name="connsiteY2" fmla="*/ 954726 h 1378424"/>
              <a:gd name="connsiteX3" fmla="*/ 4435623 w 9117264"/>
              <a:gd name="connsiteY3" fmla="*/ 1378424 h 1378424"/>
              <a:gd name="connsiteX4" fmla="*/ 7947 w 9117264"/>
              <a:gd name="connsiteY4" fmla="*/ 968839 h 1378424"/>
              <a:gd name="connsiteX5" fmla="*/ 68 w 9117264"/>
              <a:gd name="connsiteY5" fmla="*/ 997 h 1378424"/>
              <a:gd name="connsiteX0" fmla="*/ 68 w 9126183"/>
              <a:gd name="connsiteY0" fmla="*/ 997 h 1378424"/>
              <a:gd name="connsiteX1" fmla="*/ 9117264 w 9126183"/>
              <a:gd name="connsiteY1" fmla="*/ 0 h 1378424"/>
              <a:gd name="connsiteX2" fmla="*/ 9125909 w 9126183"/>
              <a:gd name="connsiteY2" fmla="*/ 959368 h 1378424"/>
              <a:gd name="connsiteX3" fmla="*/ 4435623 w 9126183"/>
              <a:gd name="connsiteY3" fmla="*/ 1378424 h 1378424"/>
              <a:gd name="connsiteX4" fmla="*/ 7947 w 9126183"/>
              <a:gd name="connsiteY4" fmla="*/ 968839 h 1378424"/>
              <a:gd name="connsiteX5" fmla="*/ 68 w 9126183"/>
              <a:gd name="connsiteY5" fmla="*/ 997 h 1378424"/>
              <a:gd name="connsiteX0" fmla="*/ 68 w 9133506"/>
              <a:gd name="connsiteY0" fmla="*/ 0 h 1377427"/>
              <a:gd name="connsiteX1" fmla="*/ 9133506 w 9133506"/>
              <a:gd name="connsiteY1" fmla="*/ 3645 h 1377427"/>
              <a:gd name="connsiteX2" fmla="*/ 9125909 w 9133506"/>
              <a:gd name="connsiteY2" fmla="*/ 958371 h 1377427"/>
              <a:gd name="connsiteX3" fmla="*/ 4435623 w 9133506"/>
              <a:gd name="connsiteY3" fmla="*/ 1377427 h 1377427"/>
              <a:gd name="connsiteX4" fmla="*/ 7947 w 9133506"/>
              <a:gd name="connsiteY4" fmla="*/ 967842 h 1377427"/>
              <a:gd name="connsiteX5" fmla="*/ 68 w 9133506"/>
              <a:gd name="connsiteY5" fmla="*/ 0 h 137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3506" h="1377427">
                <a:moveTo>
                  <a:pt x="68" y="0"/>
                </a:moveTo>
                <a:lnTo>
                  <a:pt x="9133506" y="3645"/>
                </a:lnTo>
                <a:cubicBezTo>
                  <a:pt x="9131179" y="320078"/>
                  <a:pt x="9128236" y="641938"/>
                  <a:pt x="9125909" y="958371"/>
                </a:cubicBezTo>
                <a:lnTo>
                  <a:pt x="4435623" y="1377427"/>
                </a:lnTo>
                <a:lnTo>
                  <a:pt x="7947" y="967842"/>
                </a:lnTo>
                <a:cubicBezTo>
                  <a:pt x="8925" y="654515"/>
                  <a:pt x="-910" y="313327"/>
                  <a:pt x="68" y="0"/>
                </a:cubicBezTo>
                <a:close/>
              </a:path>
            </a:pathLst>
          </a:custGeom>
          <a:solidFill>
            <a:srgbClr val="DBDD01"/>
          </a:solidFill>
          <a:ln w="139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adline">
            <a:extLst>
              <a:ext uri="{FF2B5EF4-FFF2-40B4-BE49-F238E27FC236}">
                <a16:creationId xmlns:a16="http://schemas.microsoft.com/office/drawing/2014/main" id="{FD255031-5822-1B48-AEC8-CFD096C34661}"/>
              </a:ext>
            </a:extLst>
          </p:cNvPr>
          <p:cNvSpPr txBox="1">
            <a:spLocks/>
          </p:cNvSpPr>
          <p:nvPr/>
        </p:nvSpPr>
        <p:spPr bwMode="gray">
          <a:xfrm>
            <a:off x="123137" y="678427"/>
            <a:ext cx="8893862" cy="452432"/>
          </a:xfrm>
          <a:prstGeom prst="rect">
            <a:avLst/>
          </a:prstGeom>
          <a:noFill/>
        </p:spPr>
        <p:txBody>
          <a:bodyPr wrap="square" lIns="91440" tIns="45720" rIns="91440" bIns="45720" anchor="t">
            <a:spAutoFit/>
          </a:bodyPr>
          <a:lstStyle>
            <a:lvl1pPr algn="ctr" defTabSz="685800" rtl="0" eaLnBrk="1" latinLnBrk="0" hangingPunct="1">
              <a:lnSpc>
                <a:spcPct val="90000"/>
              </a:lnSpc>
              <a:spcBef>
                <a:spcPct val="0"/>
              </a:spcBef>
              <a:buNone/>
              <a:defRPr sz="2600" b="1" kern="1200" cap="none" baseline="0">
                <a:solidFill>
                  <a:schemeClr val="tx1"/>
                </a:solidFill>
                <a:latin typeface="+mj-lt"/>
                <a:ea typeface="+mj-ea"/>
                <a:cs typeface="+mj-cs"/>
              </a:defRPr>
            </a:lvl1pPr>
          </a:lstStyle>
          <a:p>
            <a:r>
              <a:rPr lang="en-US" dirty="0"/>
              <a:t>Thank you </a:t>
            </a:r>
            <a:r>
              <a:rPr lang="en-US"/>
              <a:t>for listening!</a:t>
            </a:r>
            <a:endParaRPr lang="de-DE" dirty="0"/>
          </a:p>
        </p:txBody>
      </p:sp>
      <p:sp>
        <p:nvSpPr>
          <p:cNvPr id="14" name="Freihandform 13">
            <a:extLst>
              <a:ext uri="{FF2B5EF4-FFF2-40B4-BE49-F238E27FC236}">
                <a16:creationId xmlns:a16="http://schemas.microsoft.com/office/drawing/2014/main" id="{FC341FA8-5878-F94F-BAD8-8A3338D8A472}"/>
              </a:ext>
            </a:extLst>
          </p:cNvPr>
          <p:cNvSpPr/>
          <p:nvPr/>
        </p:nvSpPr>
        <p:spPr>
          <a:xfrm>
            <a:off x="-15014" y="1159751"/>
            <a:ext cx="9210907" cy="518533"/>
          </a:xfrm>
          <a:custGeom>
            <a:avLst/>
            <a:gdLst>
              <a:gd name="connsiteX0" fmla="*/ 0 w 7292897"/>
              <a:gd name="connsiteY0" fmla="*/ 0 h 947854"/>
              <a:gd name="connsiteX1" fmla="*/ 3189249 w 7292897"/>
              <a:gd name="connsiteY1" fmla="*/ 947854 h 947854"/>
              <a:gd name="connsiteX2" fmla="*/ 7292897 w 7292897"/>
              <a:gd name="connsiteY2" fmla="*/ 144966 h 947854"/>
              <a:gd name="connsiteX3" fmla="*/ 7292897 w 7292897"/>
              <a:gd name="connsiteY3" fmla="*/ 144966 h 947854"/>
              <a:gd name="connsiteX0" fmla="*/ 0 w 7292897"/>
              <a:gd name="connsiteY0" fmla="*/ 0 h 551986"/>
              <a:gd name="connsiteX1" fmla="*/ 4527396 w 7292897"/>
              <a:gd name="connsiteY1" fmla="*/ 551986 h 551986"/>
              <a:gd name="connsiteX2" fmla="*/ 7292897 w 7292897"/>
              <a:gd name="connsiteY2" fmla="*/ 144966 h 551986"/>
              <a:gd name="connsiteX3" fmla="*/ 7292897 w 7292897"/>
              <a:gd name="connsiteY3" fmla="*/ 144966 h 551986"/>
              <a:gd name="connsiteX0" fmla="*/ 0 w 9171878"/>
              <a:gd name="connsiteY0" fmla="*/ 0 h 551986"/>
              <a:gd name="connsiteX1" fmla="*/ 4527396 w 9171878"/>
              <a:gd name="connsiteY1" fmla="*/ 551986 h 551986"/>
              <a:gd name="connsiteX2" fmla="*/ 7292897 w 9171878"/>
              <a:gd name="connsiteY2" fmla="*/ 144966 h 551986"/>
              <a:gd name="connsiteX3" fmla="*/ 9171878 w 9171878"/>
              <a:gd name="connsiteY3" fmla="*/ 44605 h 551986"/>
              <a:gd name="connsiteX0" fmla="*/ 0 w 9171878"/>
              <a:gd name="connsiteY0" fmla="*/ 0 h 551986"/>
              <a:gd name="connsiteX1" fmla="*/ 4527396 w 9171878"/>
              <a:gd name="connsiteY1" fmla="*/ 551986 h 551986"/>
              <a:gd name="connsiteX2" fmla="*/ 7287321 w 9171878"/>
              <a:gd name="connsiteY2" fmla="*/ 245327 h 551986"/>
              <a:gd name="connsiteX3" fmla="*/ 9171878 w 9171878"/>
              <a:gd name="connsiteY3" fmla="*/ 44605 h 551986"/>
              <a:gd name="connsiteX0" fmla="*/ 0 w 9183029"/>
              <a:gd name="connsiteY0" fmla="*/ 0 h 518533"/>
              <a:gd name="connsiteX1" fmla="*/ 4538547 w 9183029"/>
              <a:gd name="connsiteY1" fmla="*/ 518533 h 518533"/>
              <a:gd name="connsiteX2" fmla="*/ 7298472 w 9183029"/>
              <a:gd name="connsiteY2" fmla="*/ 211874 h 518533"/>
              <a:gd name="connsiteX3" fmla="*/ 9183029 w 9183029"/>
              <a:gd name="connsiteY3" fmla="*/ 11152 h 518533"/>
              <a:gd name="connsiteX0" fmla="*/ 0 w 9210907"/>
              <a:gd name="connsiteY0" fmla="*/ 0 h 518533"/>
              <a:gd name="connsiteX1" fmla="*/ 4538547 w 9210907"/>
              <a:gd name="connsiteY1" fmla="*/ 518533 h 518533"/>
              <a:gd name="connsiteX2" fmla="*/ 7298472 w 9210907"/>
              <a:gd name="connsiteY2" fmla="*/ 211874 h 518533"/>
              <a:gd name="connsiteX3" fmla="*/ 9210907 w 9210907"/>
              <a:gd name="connsiteY3" fmla="*/ 5577 h 518533"/>
              <a:gd name="connsiteX0" fmla="*/ 0 w 9210907"/>
              <a:gd name="connsiteY0" fmla="*/ 0 h 696953"/>
              <a:gd name="connsiteX1" fmla="*/ 4560849 w 9210907"/>
              <a:gd name="connsiteY1" fmla="*/ 696953 h 696953"/>
              <a:gd name="connsiteX2" fmla="*/ 7298472 w 9210907"/>
              <a:gd name="connsiteY2" fmla="*/ 211874 h 696953"/>
              <a:gd name="connsiteX3" fmla="*/ 9210907 w 9210907"/>
              <a:gd name="connsiteY3" fmla="*/ 5577 h 696953"/>
              <a:gd name="connsiteX0" fmla="*/ 0 w 9210907"/>
              <a:gd name="connsiteY0" fmla="*/ 0 h 518533"/>
              <a:gd name="connsiteX1" fmla="*/ 4555273 w 9210907"/>
              <a:gd name="connsiteY1" fmla="*/ 518533 h 518533"/>
              <a:gd name="connsiteX2" fmla="*/ 7298472 w 9210907"/>
              <a:gd name="connsiteY2" fmla="*/ 211874 h 518533"/>
              <a:gd name="connsiteX3" fmla="*/ 9210907 w 9210907"/>
              <a:gd name="connsiteY3" fmla="*/ 5577 h 518533"/>
            </a:gdLst>
            <a:ahLst/>
            <a:cxnLst>
              <a:cxn ang="0">
                <a:pos x="connsiteX0" y="connsiteY0"/>
              </a:cxn>
              <a:cxn ang="0">
                <a:pos x="connsiteX1" y="connsiteY1"/>
              </a:cxn>
              <a:cxn ang="0">
                <a:pos x="connsiteX2" y="connsiteY2"/>
              </a:cxn>
              <a:cxn ang="0">
                <a:pos x="connsiteX3" y="connsiteY3"/>
              </a:cxn>
            </a:cxnLst>
            <a:rect l="l" t="t" r="r" b="b"/>
            <a:pathLst>
              <a:path w="9210907" h="518533">
                <a:moveTo>
                  <a:pt x="0" y="0"/>
                </a:moveTo>
                <a:lnTo>
                  <a:pt x="4555273" y="518533"/>
                </a:lnTo>
                <a:lnTo>
                  <a:pt x="7298472" y="211874"/>
                </a:lnTo>
                <a:lnTo>
                  <a:pt x="9210907" y="5577"/>
                </a:lnTo>
              </a:path>
            </a:pathLst>
          </a:custGeom>
          <a:noFill/>
          <a:ln w="1206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eck 7">
            <a:extLst>
              <a:ext uri="{FF2B5EF4-FFF2-40B4-BE49-F238E27FC236}">
                <a16:creationId xmlns:a16="http://schemas.microsoft.com/office/drawing/2014/main" id="{AE475A64-6B94-45EC-81DD-1CBA9C10F1FC}"/>
              </a:ext>
            </a:extLst>
          </p:cNvPr>
          <p:cNvSpPr/>
          <p:nvPr/>
        </p:nvSpPr>
        <p:spPr>
          <a:xfrm>
            <a:off x="221030" y="2468476"/>
            <a:ext cx="3667389" cy="2739211"/>
          </a:xfrm>
          <a:prstGeom prst="rect">
            <a:avLst/>
          </a:prstGeom>
        </p:spPr>
        <p:txBody>
          <a:bodyPr wrap="square">
            <a:spAutoFit/>
          </a:bodyPr>
          <a:lstStyle/>
          <a:p>
            <a:pPr>
              <a:buClrTx/>
              <a:buFontTx/>
              <a:buNone/>
            </a:pPr>
            <a:r>
              <a:rPr lang="de-DE" sz="1100" kern="1200">
                <a:solidFill>
                  <a:srgbClr val="C00000"/>
                </a:solidFill>
                <a:highlight>
                  <a:srgbClr val="DBDD01"/>
                </a:highlight>
                <a:latin typeface="Calibri"/>
                <a:ea typeface="+mn-ea"/>
                <a:cs typeface="+mn-cs"/>
              </a:rPr>
              <a:t>Dr. Rainer </a:t>
            </a:r>
            <a:r>
              <a:rPr lang="de-DE" sz="1100" kern="1200" dirty="0">
                <a:solidFill>
                  <a:srgbClr val="C00000"/>
                </a:solidFill>
                <a:highlight>
                  <a:srgbClr val="DBDD01"/>
                </a:highlight>
                <a:latin typeface="Calibri"/>
                <a:ea typeface="+mn-ea"/>
                <a:cs typeface="+mn-cs"/>
              </a:rPr>
              <a:t>Engels</a:t>
            </a:r>
          </a:p>
          <a:p>
            <a:pPr>
              <a:buClrTx/>
              <a:buFontTx/>
              <a:buNone/>
            </a:pPr>
            <a:r>
              <a:rPr lang="de-DE" sz="1100" kern="1200" dirty="0" err="1">
                <a:solidFill>
                  <a:srgbClr val="C00000"/>
                </a:solidFill>
                <a:highlight>
                  <a:srgbClr val="DBDD01"/>
                </a:highlight>
                <a:latin typeface="Calibri"/>
                <a:ea typeface="+mn-ea"/>
                <a:cs typeface="+mn-cs"/>
              </a:rPr>
              <a:t>Sectoral</a:t>
            </a:r>
            <a:r>
              <a:rPr lang="de-DE" sz="1100" kern="1200" dirty="0">
                <a:solidFill>
                  <a:srgbClr val="C00000"/>
                </a:solidFill>
                <a:highlight>
                  <a:srgbClr val="DBDD01"/>
                </a:highlight>
                <a:latin typeface="Calibri"/>
                <a:ea typeface="+mn-ea"/>
                <a:cs typeface="+mn-cs"/>
              </a:rPr>
              <a:t> </a:t>
            </a:r>
            <a:r>
              <a:rPr lang="de-DE" sz="1100" kern="1200" dirty="0" err="1">
                <a:solidFill>
                  <a:srgbClr val="C00000"/>
                </a:solidFill>
                <a:highlight>
                  <a:srgbClr val="DBDD01"/>
                </a:highlight>
                <a:latin typeface="Calibri"/>
                <a:ea typeface="+mn-ea"/>
                <a:cs typeface="+mn-cs"/>
              </a:rPr>
              <a:t>Program</a:t>
            </a:r>
            <a:r>
              <a:rPr lang="de-DE" sz="1100" kern="1200" dirty="0">
                <a:solidFill>
                  <a:srgbClr val="C00000"/>
                </a:solidFill>
                <a:highlight>
                  <a:srgbClr val="DBDD01"/>
                </a:highlight>
                <a:latin typeface="Calibri"/>
                <a:ea typeface="+mn-ea"/>
                <a:cs typeface="+mn-cs"/>
              </a:rPr>
              <a:t> on </a:t>
            </a:r>
            <a:r>
              <a:rPr lang="de-DE" sz="1100" kern="1200" dirty="0" err="1">
                <a:solidFill>
                  <a:srgbClr val="C00000"/>
                </a:solidFill>
                <a:highlight>
                  <a:srgbClr val="DBDD01"/>
                </a:highlight>
                <a:latin typeface="Calibri"/>
                <a:ea typeface="+mn-ea"/>
                <a:cs typeface="+mn-cs"/>
              </a:rPr>
              <a:t>Sustainable</a:t>
            </a:r>
            <a:r>
              <a:rPr lang="de-DE" sz="1100" kern="1200" dirty="0">
                <a:solidFill>
                  <a:srgbClr val="C00000"/>
                </a:solidFill>
                <a:highlight>
                  <a:srgbClr val="DBDD01"/>
                </a:highlight>
                <a:latin typeface="Calibri"/>
                <a:ea typeface="+mn-ea"/>
                <a:cs typeface="+mn-cs"/>
              </a:rPr>
              <a:t> </a:t>
            </a:r>
            <a:r>
              <a:rPr lang="de-DE" sz="1100" kern="1200" dirty="0" err="1">
                <a:solidFill>
                  <a:srgbClr val="C00000"/>
                </a:solidFill>
                <a:highlight>
                  <a:srgbClr val="DBDD01"/>
                </a:highlight>
                <a:latin typeface="Calibri"/>
                <a:ea typeface="+mn-ea"/>
                <a:cs typeface="+mn-cs"/>
              </a:rPr>
              <a:t>Economic</a:t>
            </a:r>
            <a:r>
              <a:rPr lang="de-DE" sz="1100" kern="1200" dirty="0">
                <a:solidFill>
                  <a:srgbClr val="C00000"/>
                </a:solidFill>
                <a:highlight>
                  <a:srgbClr val="DBDD01"/>
                </a:highlight>
                <a:latin typeface="Calibri"/>
                <a:ea typeface="+mn-ea"/>
                <a:cs typeface="+mn-cs"/>
              </a:rPr>
              <a:t> Development</a:t>
            </a:r>
          </a:p>
          <a:p>
            <a:pPr>
              <a:buClrTx/>
              <a:buFontTx/>
              <a:buNone/>
            </a:pPr>
            <a:endParaRPr lang="de-DE" sz="1100" kern="1200" dirty="0">
              <a:solidFill>
                <a:srgbClr val="C00000"/>
              </a:solidFill>
              <a:highlight>
                <a:srgbClr val="DBDD01"/>
              </a:highlight>
              <a:latin typeface="Calibri"/>
              <a:ea typeface="+mn-ea"/>
              <a:cs typeface="+mn-cs"/>
            </a:endParaRPr>
          </a:p>
          <a:p>
            <a:pPr>
              <a:buClrTx/>
              <a:buFontTx/>
              <a:buNone/>
            </a:pPr>
            <a:r>
              <a:rPr lang="de-DE" sz="1100" kern="1200" dirty="0">
                <a:solidFill>
                  <a:srgbClr val="C00000"/>
                </a:solidFill>
                <a:highlight>
                  <a:srgbClr val="DBDD01"/>
                </a:highlight>
                <a:latin typeface="Calibri"/>
                <a:ea typeface="+mn-ea"/>
                <a:cs typeface="+mn-cs"/>
              </a:rPr>
              <a:t>Deutsche Gesellschaft für</a:t>
            </a:r>
          </a:p>
          <a:p>
            <a:pPr>
              <a:buClrTx/>
              <a:buFontTx/>
              <a:buNone/>
            </a:pPr>
            <a:r>
              <a:rPr lang="de-DE" sz="1100" kern="1200" dirty="0">
                <a:solidFill>
                  <a:srgbClr val="C00000"/>
                </a:solidFill>
                <a:highlight>
                  <a:srgbClr val="DBDD01"/>
                </a:highlight>
                <a:latin typeface="Calibri"/>
                <a:ea typeface="+mn-ea"/>
                <a:cs typeface="+mn-cs"/>
              </a:rPr>
              <a:t>Internationale Zusammenarbeit (GIZ) GmbH</a:t>
            </a:r>
          </a:p>
          <a:p>
            <a:pPr>
              <a:buClrTx/>
              <a:buFontTx/>
              <a:buNone/>
            </a:pPr>
            <a:r>
              <a:rPr lang="de-DE" sz="1100" kern="1200" dirty="0">
                <a:solidFill>
                  <a:srgbClr val="C00000"/>
                </a:solidFill>
                <a:highlight>
                  <a:srgbClr val="DBDD01"/>
                </a:highlight>
                <a:latin typeface="Calibri"/>
                <a:ea typeface="+mn-ea"/>
                <a:cs typeface="+mn-cs"/>
              </a:rPr>
              <a:t>Friedrich Ebert Allee 32</a:t>
            </a:r>
          </a:p>
          <a:p>
            <a:pPr>
              <a:buClrTx/>
              <a:buFontTx/>
              <a:buNone/>
            </a:pPr>
            <a:r>
              <a:rPr lang="de-DE" sz="1100" kern="1200" dirty="0">
                <a:solidFill>
                  <a:srgbClr val="C00000"/>
                </a:solidFill>
                <a:highlight>
                  <a:srgbClr val="DBDD01"/>
                </a:highlight>
                <a:latin typeface="Calibri"/>
                <a:ea typeface="+mn-ea"/>
                <a:cs typeface="+mn-cs"/>
              </a:rPr>
              <a:t>53113 Bonn</a:t>
            </a:r>
          </a:p>
          <a:p>
            <a:pPr>
              <a:buClrTx/>
              <a:buFontTx/>
              <a:buNone/>
            </a:pPr>
            <a:r>
              <a:rPr lang="de-DE" sz="1100" kern="1200" dirty="0">
                <a:solidFill>
                  <a:srgbClr val="C00000"/>
                </a:solidFill>
                <a:highlight>
                  <a:srgbClr val="DBDD01"/>
                </a:highlight>
                <a:latin typeface="Calibri"/>
                <a:ea typeface="+mn-ea"/>
                <a:cs typeface="+mn-cs"/>
              </a:rPr>
              <a:t>Deutschland / Germany</a:t>
            </a:r>
          </a:p>
          <a:p>
            <a:pPr>
              <a:buClrTx/>
              <a:buFontTx/>
              <a:buNone/>
            </a:pPr>
            <a:endParaRPr lang="de-DE" sz="1100" kern="1200" dirty="0">
              <a:solidFill>
                <a:srgbClr val="C00000"/>
              </a:solidFill>
              <a:highlight>
                <a:srgbClr val="DBDD01"/>
              </a:highlight>
              <a:latin typeface="Calibri"/>
              <a:ea typeface="+mn-ea"/>
              <a:cs typeface="+mn-cs"/>
            </a:endParaRPr>
          </a:p>
          <a:p>
            <a:pPr>
              <a:buClrTx/>
              <a:buFontTx/>
              <a:buNone/>
            </a:pPr>
            <a:r>
              <a:rPr lang="de-DE" sz="1100" kern="1200" dirty="0">
                <a:solidFill>
                  <a:srgbClr val="C00000"/>
                </a:solidFill>
                <a:highlight>
                  <a:srgbClr val="DBDD01"/>
                </a:highlight>
                <a:latin typeface="Calibri"/>
                <a:ea typeface="+mn-ea"/>
                <a:cs typeface="+mn-cs"/>
              </a:rPr>
              <a:t>T  +49 228 4460-3784</a:t>
            </a:r>
          </a:p>
          <a:p>
            <a:pPr>
              <a:buClrTx/>
              <a:buFontTx/>
              <a:buNone/>
            </a:pPr>
            <a:r>
              <a:rPr lang="de-DE" sz="1100" kern="1200" dirty="0">
                <a:solidFill>
                  <a:srgbClr val="C00000"/>
                </a:solidFill>
                <a:highlight>
                  <a:srgbClr val="DBDD01"/>
                </a:highlight>
                <a:latin typeface="Calibri"/>
                <a:ea typeface="+mn-ea"/>
                <a:cs typeface="+mn-cs"/>
              </a:rPr>
              <a:t>M  +49 151 46534907</a:t>
            </a:r>
          </a:p>
          <a:p>
            <a:pPr>
              <a:buClrTx/>
              <a:buFontTx/>
              <a:buNone/>
            </a:pPr>
            <a:r>
              <a:rPr lang="de-DE" sz="1100" kern="1200" dirty="0">
                <a:solidFill>
                  <a:srgbClr val="C00000"/>
                </a:solidFill>
                <a:highlight>
                  <a:srgbClr val="DBDD01"/>
                </a:highlight>
                <a:latin typeface="Calibri"/>
                <a:ea typeface="+mn-ea"/>
                <a:cs typeface="+mn-cs"/>
              </a:rPr>
              <a:t>E  rainer.engels@giz.de</a:t>
            </a:r>
          </a:p>
          <a:p>
            <a:pPr>
              <a:buClrTx/>
              <a:buFontTx/>
              <a:buNone/>
            </a:pPr>
            <a:r>
              <a:rPr lang="de-DE" sz="1100" kern="1200" dirty="0">
                <a:solidFill>
                  <a:srgbClr val="C00000"/>
                </a:solidFill>
                <a:highlight>
                  <a:srgbClr val="DBDD01"/>
                </a:highlight>
                <a:latin typeface="Calibri"/>
                <a:ea typeface="+mn-ea"/>
                <a:cs typeface="+mn-cs"/>
              </a:rPr>
              <a:t>S  </a:t>
            </a:r>
            <a:r>
              <a:rPr lang="de-DE" sz="1100" kern="1200" dirty="0" err="1">
                <a:solidFill>
                  <a:srgbClr val="C00000"/>
                </a:solidFill>
                <a:highlight>
                  <a:srgbClr val="DBDD01"/>
                </a:highlight>
                <a:latin typeface="Calibri"/>
                <a:ea typeface="+mn-ea"/>
                <a:cs typeface="+mn-cs"/>
              </a:rPr>
              <a:t>rainer.engels</a:t>
            </a:r>
            <a:endParaRPr lang="de-DE" sz="1100" kern="1200" dirty="0">
              <a:solidFill>
                <a:srgbClr val="C00000"/>
              </a:solidFill>
              <a:highlight>
                <a:srgbClr val="DBDD01"/>
              </a:highlight>
              <a:latin typeface="Calibri"/>
              <a:ea typeface="+mn-ea"/>
              <a:cs typeface="+mn-cs"/>
            </a:endParaRPr>
          </a:p>
          <a:p>
            <a:pPr>
              <a:buClrTx/>
              <a:buFontTx/>
              <a:buNone/>
            </a:pPr>
            <a:r>
              <a:rPr lang="de-DE" sz="1100" kern="1200" dirty="0">
                <a:solidFill>
                  <a:srgbClr val="C00000"/>
                </a:solidFill>
                <a:highlight>
                  <a:srgbClr val="DBDD01"/>
                </a:highlight>
                <a:latin typeface="Calibri"/>
                <a:ea typeface="+mn-ea"/>
                <a:cs typeface="+mn-cs"/>
              </a:rPr>
              <a:t>I    www.giz.de</a:t>
            </a:r>
          </a:p>
          <a:p>
            <a:pPr>
              <a:buClrTx/>
              <a:buFontTx/>
              <a:buNone/>
            </a:pPr>
            <a:endParaRPr lang="de-DE" sz="1800" kern="1200" dirty="0">
              <a:solidFill>
                <a:schemeClr val="bg1">
                  <a:lumMod val="65000"/>
                </a:schemeClr>
              </a:solidFill>
              <a:latin typeface="Calibri"/>
              <a:ea typeface="+mn-ea"/>
              <a:cs typeface="+mn-cs"/>
            </a:endParaRPr>
          </a:p>
        </p:txBody>
      </p:sp>
    </p:spTree>
    <p:extLst>
      <p:ext uri="{BB962C8B-B14F-4D97-AF65-F5344CB8AC3E}">
        <p14:creationId xmlns:p14="http://schemas.microsoft.com/office/powerpoint/2010/main" val="816457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6B64D35-571B-42D0-83F2-3258019CDFB2}"/>
              </a:ext>
            </a:extLst>
          </p:cNvPr>
          <p:cNvPicPr>
            <a:picLocks noChangeAspect="1"/>
          </p:cNvPicPr>
          <p:nvPr/>
        </p:nvPicPr>
        <p:blipFill>
          <a:blip r:embed="rId3">
            <a:duotone>
              <a:schemeClr val="bg2">
                <a:shade val="45000"/>
                <a:satMod val="135000"/>
              </a:schemeClr>
              <a:prstClr val="white"/>
            </a:duotone>
            <a:extLst>
              <a:ext uri="{96DAC541-7B7A-43D3-8B79-37D633B846F1}">
                <asvg:svgBlip xmlns:asvg="http://schemas.microsoft.com/office/drawing/2016/SVG/main" r:embed="rId4"/>
              </a:ext>
            </a:extLst>
          </a:blip>
          <a:stretch>
            <a:fillRect/>
          </a:stretch>
        </p:blipFill>
        <p:spPr>
          <a:xfrm>
            <a:off x="640803" y="1190170"/>
            <a:ext cx="7886470" cy="3453176"/>
          </a:xfrm>
          <a:prstGeom prst="rect">
            <a:avLst/>
          </a:prstGeom>
        </p:spPr>
      </p:pic>
      <p:sp>
        <p:nvSpPr>
          <p:cNvPr id="12" name="Ellipse 11">
            <a:extLst>
              <a:ext uri="{FF2B5EF4-FFF2-40B4-BE49-F238E27FC236}">
                <a16:creationId xmlns:a16="http://schemas.microsoft.com/office/drawing/2014/main" id="{6D992814-F4D0-4A5C-9CDA-2FB7D7C45713}"/>
              </a:ext>
            </a:extLst>
          </p:cNvPr>
          <p:cNvSpPr/>
          <p:nvPr/>
        </p:nvSpPr>
        <p:spPr>
          <a:xfrm>
            <a:off x="3475978" y="964543"/>
            <a:ext cx="1415417" cy="1415417"/>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ctr"/>
          <a:lstStyle/>
          <a:p>
            <a:pPr algn="ctr"/>
            <a:r>
              <a:rPr lang="en-GB" sz="2700" b="1" dirty="0">
                <a:solidFill>
                  <a:schemeClr val="bg1"/>
                </a:solidFill>
              </a:rPr>
              <a:t>3,3</a:t>
            </a:r>
            <a:r>
              <a:rPr lang="en-GB" sz="1500" b="1" dirty="0">
                <a:solidFill>
                  <a:schemeClr val="bg1"/>
                </a:solidFill>
              </a:rPr>
              <a:t> </a:t>
            </a:r>
            <a:r>
              <a:rPr lang="en-GB" sz="1200" b="1" dirty="0">
                <a:solidFill>
                  <a:srgbClr val="FF7765"/>
                </a:solidFill>
              </a:rPr>
              <a:t>billion euros business volume</a:t>
            </a:r>
          </a:p>
        </p:txBody>
      </p:sp>
      <p:sp>
        <p:nvSpPr>
          <p:cNvPr id="7" name="Titel 6">
            <a:extLst>
              <a:ext uri="{FF2B5EF4-FFF2-40B4-BE49-F238E27FC236}">
                <a16:creationId xmlns:a16="http://schemas.microsoft.com/office/drawing/2014/main" id="{2009A980-1C1D-4CFF-8AB6-1A84895054B6}"/>
              </a:ext>
            </a:extLst>
          </p:cNvPr>
          <p:cNvSpPr>
            <a:spLocks noGrp="1"/>
          </p:cNvSpPr>
          <p:nvPr>
            <p:ph type="title"/>
          </p:nvPr>
        </p:nvSpPr>
        <p:spPr/>
        <p:txBody>
          <a:bodyPr/>
          <a:lstStyle/>
          <a:p>
            <a:r>
              <a:rPr lang="en-GB" dirty="0"/>
              <a:t> GIZ at a glance - selected business statistics (2020)</a:t>
            </a:r>
          </a:p>
        </p:txBody>
      </p:sp>
      <p:sp>
        <p:nvSpPr>
          <p:cNvPr id="9" name="Ellipse 8">
            <a:extLst>
              <a:ext uri="{FF2B5EF4-FFF2-40B4-BE49-F238E27FC236}">
                <a16:creationId xmlns:a16="http://schemas.microsoft.com/office/drawing/2014/main" id="{8E507006-0EB1-4E9B-901B-D8AC3D06CEFA}"/>
              </a:ext>
            </a:extLst>
          </p:cNvPr>
          <p:cNvSpPr/>
          <p:nvPr/>
        </p:nvSpPr>
        <p:spPr>
          <a:xfrm>
            <a:off x="6980030" y="2817216"/>
            <a:ext cx="1240155" cy="1240155"/>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ctr"/>
          <a:lstStyle/>
          <a:p>
            <a:pPr algn="ctr"/>
            <a:r>
              <a:rPr lang="en-GB" sz="825" b="1" dirty="0">
                <a:solidFill>
                  <a:srgbClr val="FF7765"/>
                </a:solidFill>
              </a:rPr>
              <a:t>We operate </a:t>
            </a:r>
            <a:br>
              <a:rPr lang="en-GB" sz="825" b="1" dirty="0">
                <a:solidFill>
                  <a:srgbClr val="FF7765"/>
                </a:solidFill>
              </a:rPr>
            </a:br>
            <a:r>
              <a:rPr lang="en-GB" sz="825" b="1" dirty="0">
                <a:solidFill>
                  <a:srgbClr val="FF7765"/>
                </a:solidFill>
              </a:rPr>
              <a:t>in Germany and in around</a:t>
            </a:r>
          </a:p>
          <a:p>
            <a:pPr algn="ctr"/>
            <a:r>
              <a:rPr lang="en-GB" sz="1800" b="1" dirty="0">
                <a:solidFill>
                  <a:schemeClr val="bg1"/>
                </a:solidFill>
              </a:rPr>
              <a:t>120</a:t>
            </a:r>
            <a:r>
              <a:rPr lang="en-GB" b="1" dirty="0">
                <a:solidFill>
                  <a:srgbClr val="FF7765"/>
                </a:solidFill>
              </a:rPr>
              <a:t> </a:t>
            </a:r>
          </a:p>
          <a:p>
            <a:pPr algn="ctr"/>
            <a:r>
              <a:rPr lang="en-GB" sz="825" b="1" dirty="0">
                <a:solidFill>
                  <a:srgbClr val="FF7765"/>
                </a:solidFill>
              </a:rPr>
              <a:t>countries worldwide</a:t>
            </a:r>
          </a:p>
        </p:txBody>
      </p:sp>
      <p:sp>
        <p:nvSpPr>
          <p:cNvPr id="10" name="Ellipse 9">
            <a:extLst>
              <a:ext uri="{FF2B5EF4-FFF2-40B4-BE49-F238E27FC236}">
                <a16:creationId xmlns:a16="http://schemas.microsoft.com/office/drawing/2014/main" id="{643E3D85-41B9-42EA-B76F-250880D4CB64}"/>
              </a:ext>
            </a:extLst>
          </p:cNvPr>
          <p:cNvSpPr/>
          <p:nvPr/>
        </p:nvSpPr>
        <p:spPr>
          <a:xfrm>
            <a:off x="942625" y="1613858"/>
            <a:ext cx="1472801" cy="1472801"/>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ctr"/>
          <a:lstStyle/>
          <a:p>
            <a:pPr algn="ctr"/>
            <a:r>
              <a:rPr lang="en-GB" sz="2400" b="1" dirty="0">
                <a:solidFill>
                  <a:schemeClr val="bg1"/>
                </a:solidFill>
              </a:rPr>
              <a:t>23,614</a:t>
            </a:r>
          </a:p>
          <a:p>
            <a:pPr algn="ctr"/>
            <a:r>
              <a:rPr lang="en-GB" sz="788" b="1" dirty="0">
                <a:solidFill>
                  <a:schemeClr val="bg1"/>
                </a:solidFill>
              </a:rPr>
              <a:t> </a:t>
            </a:r>
            <a:r>
              <a:rPr lang="en-GB" b="1" dirty="0">
                <a:solidFill>
                  <a:srgbClr val="FF7765"/>
                </a:solidFill>
              </a:rPr>
              <a:t>staff members worldwide</a:t>
            </a:r>
          </a:p>
        </p:txBody>
      </p:sp>
      <p:sp>
        <p:nvSpPr>
          <p:cNvPr id="15" name="Ellipse 14">
            <a:extLst>
              <a:ext uri="{FF2B5EF4-FFF2-40B4-BE49-F238E27FC236}">
                <a16:creationId xmlns:a16="http://schemas.microsoft.com/office/drawing/2014/main" id="{B4AF8085-644D-4CA5-863D-3EF249DF64F6}"/>
              </a:ext>
            </a:extLst>
          </p:cNvPr>
          <p:cNvSpPr/>
          <p:nvPr/>
        </p:nvSpPr>
        <p:spPr>
          <a:xfrm>
            <a:off x="771386" y="2897233"/>
            <a:ext cx="1080122" cy="1080122"/>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ctr"/>
          <a:lstStyle/>
          <a:p>
            <a:pPr algn="ctr"/>
            <a:r>
              <a:rPr lang="en-GB" sz="750" b="1" dirty="0">
                <a:solidFill>
                  <a:srgbClr val="FF7765"/>
                </a:solidFill>
              </a:rPr>
              <a:t>Including </a:t>
            </a:r>
            <a:r>
              <a:rPr lang="en-GB" sz="1500" b="1" dirty="0">
                <a:solidFill>
                  <a:schemeClr val="bg1"/>
                </a:solidFill>
              </a:rPr>
              <a:t>15,988 </a:t>
            </a:r>
            <a:r>
              <a:rPr lang="en-GB" sz="750" b="1" dirty="0">
                <a:solidFill>
                  <a:srgbClr val="FF7765"/>
                </a:solidFill>
              </a:rPr>
              <a:t>national staff</a:t>
            </a:r>
          </a:p>
        </p:txBody>
      </p:sp>
      <p:sp>
        <p:nvSpPr>
          <p:cNvPr id="14" name="Ellipse 13">
            <a:extLst>
              <a:ext uri="{FF2B5EF4-FFF2-40B4-BE49-F238E27FC236}">
                <a16:creationId xmlns:a16="http://schemas.microsoft.com/office/drawing/2014/main" id="{7663D548-86D8-4BFE-8C16-AEE5D8A4138F}"/>
              </a:ext>
            </a:extLst>
          </p:cNvPr>
          <p:cNvSpPr/>
          <p:nvPr/>
        </p:nvSpPr>
        <p:spPr>
          <a:xfrm>
            <a:off x="2163971" y="2406927"/>
            <a:ext cx="1169493" cy="1169493"/>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ctr"/>
          <a:lstStyle/>
          <a:p>
            <a:pPr algn="ctr"/>
            <a:r>
              <a:rPr lang="en-GB" sz="1800" b="1" dirty="0">
                <a:solidFill>
                  <a:schemeClr val="bg1"/>
                </a:solidFill>
              </a:rPr>
              <a:t>59.2 </a:t>
            </a:r>
            <a:r>
              <a:rPr lang="en-GB" sz="825" b="1" dirty="0">
                <a:solidFill>
                  <a:srgbClr val="FF7765"/>
                </a:solidFill>
              </a:rPr>
              <a:t>%</a:t>
            </a:r>
          </a:p>
          <a:p>
            <a:pPr algn="ctr"/>
            <a:r>
              <a:rPr lang="en-GB" b="1" dirty="0">
                <a:solidFill>
                  <a:schemeClr val="bg1"/>
                </a:solidFill>
              </a:rPr>
              <a:t> </a:t>
            </a:r>
            <a:r>
              <a:rPr lang="en-GB" sz="825" b="1" dirty="0">
                <a:solidFill>
                  <a:srgbClr val="FF7765"/>
                </a:solidFill>
              </a:rPr>
              <a:t>percentage of women in the workforce*</a:t>
            </a:r>
          </a:p>
        </p:txBody>
      </p:sp>
      <p:sp>
        <p:nvSpPr>
          <p:cNvPr id="13" name="Ellipse 12">
            <a:extLst>
              <a:ext uri="{FF2B5EF4-FFF2-40B4-BE49-F238E27FC236}">
                <a16:creationId xmlns:a16="http://schemas.microsoft.com/office/drawing/2014/main" id="{B4AF8085-644D-4CA5-863D-3EF249DF64F6}"/>
              </a:ext>
            </a:extLst>
          </p:cNvPr>
          <p:cNvSpPr/>
          <p:nvPr/>
        </p:nvSpPr>
        <p:spPr>
          <a:xfrm>
            <a:off x="5847012" y="911439"/>
            <a:ext cx="1080122" cy="1080122"/>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ctr"/>
          <a:lstStyle/>
          <a:p>
            <a:pPr algn="ctr"/>
            <a:r>
              <a:rPr lang="en-GB" sz="1500" b="1" dirty="0">
                <a:solidFill>
                  <a:schemeClr val="bg1"/>
                </a:solidFill>
              </a:rPr>
              <a:t>508</a:t>
            </a:r>
            <a:r>
              <a:rPr lang="en-GB" sz="900" b="1" dirty="0">
                <a:solidFill>
                  <a:schemeClr val="bg1"/>
                </a:solidFill>
              </a:rPr>
              <a:t> </a:t>
            </a:r>
            <a:r>
              <a:rPr lang="en-GB" sz="750" b="1" dirty="0">
                <a:solidFill>
                  <a:srgbClr val="FF7765"/>
                </a:solidFill>
              </a:rPr>
              <a:t>million euros in cofinancing</a:t>
            </a:r>
          </a:p>
        </p:txBody>
      </p:sp>
      <p:sp>
        <p:nvSpPr>
          <p:cNvPr id="16" name="Fußzeilenplatzhalter 3">
            <a:extLst>
              <a:ext uri="{FF2B5EF4-FFF2-40B4-BE49-F238E27FC236}">
                <a16:creationId xmlns:a16="http://schemas.microsoft.com/office/drawing/2014/main" id="{FB3A915A-6F3B-4CD5-8773-1D734FFC356E}"/>
              </a:ext>
            </a:extLst>
          </p:cNvPr>
          <p:cNvSpPr>
            <a:spLocks noGrp="1"/>
          </p:cNvSpPr>
          <p:nvPr>
            <p:ph type="ftr" sz="quarter" idx="10"/>
          </p:nvPr>
        </p:nvSpPr>
        <p:spPr>
          <a:xfrm>
            <a:off x="992184" y="4842980"/>
            <a:ext cx="4518643" cy="173124"/>
          </a:xfrm>
        </p:spPr>
        <p:txBody>
          <a:bodyPr/>
          <a:lstStyle/>
          <a:p>
            <a:r>
              <a:rPr lang="en-GB" dirty="0"/>
              <a:t>GIZ Presentation</a:t>
            </a:r>
          </a:p>
        </p:txBody>
      </p:sp>
      <p:sp>
        <p:nvSpPr>
          <p:cNvPr id="19" name="Ellipse 18">
            <a:extLst>
              <a:ext uri="{FF2B5EF4-FFF2-40B4-BE49-F238E27FC236}">
                <a16:creationId xmlns:a16="http://schemas.microsoft.com/office/drawing/2014/main" id="{00759C44-C639-4413-AA47-4CFF56AE6E51}"/>
              </a:ext>
            </a:extLst>
          </p:cNvPr>
          <p:cNvSpPr/>
          <p:nvPr/>
        </p:nvSpPr>
        <p:spPr>
          <a:xfrm>
            <a:off x="6537463" y="1620546"/>
            <a:ext cx="958940" cy="951204"/>
          </a:xfrm>
          <a:prstGeom prst="ellipse">
            <a:avLst/>
          </a:prstGeom>
          <a:solidFill>
            <a:srgbClr val="C00000">
              <a:alpha val="89000"/>
            </a:srgbClr>
          </a:solidFill>
          <a:ln w="63500" cap="rnd">
            <a:solidFill>
              <a:srgbClr val="A6A6A6"/>
            </a:solidFill>
            <a:round/>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ctr"/>
          <a:lstStyle/>
          <a:p>
            <a:pPr algn="ctr" defTabSz="685800">
              <a:buClrTx/>
              <a:defRPr/>
            </a:pPr>
            <a:r>
              <a:rPr lang="de-DE" sz="750" b="1" dirty="0" err="1">
                <a:solidFill>
                  <a:srgbClr val="FF7765"/>
                </a:solidFill>
                <a:latin typeface="Arial"/>
                <a:cs typeface="Arial"/>
              </a:rPr>
              <a:t>Including</a:t>
            </a:r>
            <a:r>
              <a:rPr lang="de-DE" sz="750" b="1" dirty="0">
                <a:solidFill>
                  <a:srgbClr val="FF7765"/>
                </a:solidFill>
                <a:latin typeface="Arial"/>
                <a:cs typeface="Arial"/>
              </a:rPr>
              <a:t> </a:t>
            </a:r>
            <a:br>
              <a:rPr lang="de-DE" sz="750" b="1" dirty="0">
                <a:latin typeface="Arial" panose="020B0604020202020204" pitchFamily="34" charset="0"/>
                <a:cs typeface="Arial" panose="020B0604020202020204" pitchFamily="34" charset="0"/>
              </a:rPr>
            </a:br>
            <a:r>
              <a:rPr lang="de-DE" sz="750" b="1" dirty="0">
                <a:solidFill>
                  <a:srgbClr val="FF7765"/>
                </a:solidFill>
                <a:latin typeface="Arial"/>
                <a:cs typeface="Arial"/>
              </a:rPr>
              <a:t>&gt;</a:t>
            </a:r>
            <a:r>
              <a:rPr lang="de-DE" sz="750" b="1" kern="1200" dirty="0">
                <a:solidFill>
                  <a:srgbClr val="FF7765"/>
                </a:solidFill>
                <a:latin typeface="Calibri" panose="020F0502020204030204"/>
              </a:rPr>
              <a:t> </a:t>
            </a:r>
            <a:r>
              <a:rPr lang="de-DE" sz="1500" b="1" dirty="0">
                <a:latin typeface="Arial"/>
                <a:cs typeface="Arial"/>
              </a:rPr>
              <a:t>75</a:t>
            </a:r>
            <a:r>
              <a:rPr lang="de-DE" sz="1350" b="1" kern="1200" dirty="0">
                <a:latin typeface="Arial"/>
                <a:cs typeface="Arial"/>
              </a:rPr>
              <a:t> </a:t>
            </a:r>
            <a:r>
              <a:rPr lang="de-DE" sz="750" b="1" dirty="0">
                <a:solidFill>
                  <a:srgbClr val="FF7765"/>
                </a:solidFill>
                <a:latin typeface="Arial"/>
                <a:cs typeface="Arial"/>
              </a:rPr>
              <a:t>% </a:t>
            </a:r>
            <a:r>
              <a:rPr lang="de-DE" sz="750" b="1" kern="1200" dirty="0">
                <a:solidFill>
                  <a:srgbClr val="FF7765"/>
                </a:solidFill>
                <a:latin typeface="Arial"/>
                <a:cs typeface="Arial"/>
              </a:rPr>
              <a:t>EU </a:t>
            </a:r>
            <a:r>
              <a:rPr lang="en-AU" sz="750" b="1" kern="1200" dirty="0" err="1">
                <a:solidFill>
                  <a:srgbClr val="FF7765"/>
                </a:solidFill>
                <a:latin typeface="Arial"/>
                <a:cs typeface="Arial"/>
              </a:rPr>
              <a:t>cofinancing</a:t>
            </a:r>
            <a:endParaRPr lang="en-AU" sz="750" b="1" kern="1200" dirty="0">
              <a:solidFill>
                <a:srgbClr val="FF7765"/>
              </a:solidFill>
              <a:latin typeface="Arial"/>
              <a:cs typeface="Arial"/>
            </a:endParaRPr>
          </a:p>
        </p:txBody>
      </p:sp>
      <p:sp>
        <p:nvSpPr>
          <p:cNvPr id="18" name="Datumsplatzhalter 7">
            <a:extLst>
              <a:ext uri="{FF2B5EF4-FFF2-40B4-BE49-F238E27FC236}">
                <a16:creationId xmlns:a16="http://schemas.microsoft.com/office/drawing/2014/main" id="{1C06E13B-BD52-4AC9-A0AC-EF626F8D870F}"/>
              </a:ext>
            </a:extLst>
          </p:cNvPr>
          <p:cNvSpPr txBox="1">
            <a:spLocks/>
          </p:cNvSpPr>
          <p:nvPr/>
        </p:nvSpPr>
        <p:spPr bwMode="gray">
          <a:xfrm>
            <a:off x="176213" y="4842979"/>
            <a:ext cx="442429" cy="173124"/>
          </a:xfrm>
          <a:prstGeom prst="rect">
            <a:avLst/>
          </a:prstGeom>
        </p:spPr>
        <p:txBody>
          <a:bodyPr vert="horz" wrap="none" lIns="0" tIns="34290" rIns="0" bIns="34290" rtlCol="0" anchor="ctr">
            <a:spAutoFit/>
          </a:bodyPr>
          <a:lstStyle>
            <a:defPPr>
              <a:defRPr lang="de-DE"/>
            </a:defPPr>
            <a:lvl1pPr marL="0" algn="l" defTabSz="914400" rtl="0" eaLnBrk="1" latinLnBrk="0" hangingPunct="1">
              <a:defRPr lang="de-DE" sz="900" kern="1200" spc="50" baseline="0" smtClean="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0CD9DC-9152-43A6-B4D6-4962FA078271}" type="datetime1">
              <a:rPr lang="en-US" sz="675"/>
              <a:pPr/>
              <a:t>6/29/2022</a:t>
            </a:fld>
            <a:endParaRPr lang="en-GB" sz="675" dirty="0"/>
          </a:p>
        </p:txBody>
      </p:sp>
    </p:spTree>
    <p:extLst>
      <p:ext uri="{BB962C8B-B14F-4D97-AF65-F5344CB8AC3E}">
        <p14:creationId xmlns:p14="http://schemas.microsoft.com/office/powerpoint/2010/main" val="2830929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930D054-D4D8-400A-BF8D-E5E76DED3EDD}"/>
              </a:ext>
            </a:extLst>
          </p:cNvPr>
          <p:cNvPicPr>
            <a:picLocks noChangeAspect="1"/>
          </p:cNvPicPr>
          <p:nvPr/>
        </p:nvPicPr>
        <p:blipFill rotWithShape="1">
          <a:blip r:embed="rId3"/>
          <a:srcRect t="18832" r="828" b="26019"/>
          <a:stretch/>
        </p:blipFill>
        <p:spPr>
          <a:xfrm>
            <a:off x="-1441343" y="1159751"/>
            <a:ext cx="11778712" cy="4012641"/>
          </a:xfrm>
          <a:prstGeom prst="rect">
            <a:avLst/>
          </a:prstGeom>
        </p:spPr>
      </p:pic>
      <p:sp>
        <p:nvSpPr>
          <p:cNvPr id="12" name="Freihandform 11">
            <a:extLst>
              <a:ext uri="{FF2B5EF4-FFF2-40B4-BE49-F238E27FC236}">
                <a16:creationId xmlns:a16="http://schemas.microsoft.com/office/drawing/2014/main" id="{7BD4BBD2-2168-E04E-A3A6-6297BDD96B47}"/>
              </a:ext>
            </a:extLst>
          </p:cNvPr>
          <p:cNvSpPr/>
          <p:nvPr/>
        </p:nvSpPr>
        <p:spPr>
          <a:xfrm>
            <a:off x="108001" y="114460"/>
            <a:ext cx="8968761" cy="1577540"/>
          </a:xfrm>
          <a:custGeom>
            <a:avLst/>
            <a:gdLst>
              <a:gd name="connsiteX0" fmla="*/ 0 w 9039297"/>
              <a:gd name="connsiteY0" fmla="*/ 13960 h 1396030"/>
              <a:gd name="connsiteX1" fmla="*/ 9039297 w 9039297"/>
              <a:gd name="connsiteY1" fmla="*/ 0 h 1396030"/>
              <a:gd name="connsiteX2" fmla="*/ 9032317 w 9039297"/>
              <a:gd name="connsiteY2" fmla="*/ 949300 h 1396030"/>
              <a:gd name="connsiteX3" fmla="*/ 4411456 w 9039297"/>
              <a:gd name="connsiteY3" fmla="*/ 1396030 h 1396030"/>
              <a:gd name="connsiteX4" fmla="*/ 0 w 9039297"/>
              <a:gd name="connsiteY4" fmla="*/ 949300 h 1396030"/>
              <a:gd name="connsiteX5" fmla="*/ 0 w 9039297"/>
              <a:gd name="connsiteY5" fmla="*/ 13960 h 1396030"/>
              <a:gd name="connsiteX0" fmla="*/ 0 w 9047945"/>
              <a:gd name="connsiteY0" fmla="*/ 13960 h 1396030"/>
              <a:gd name="connsiteX1" fmla="*/ 9039297 w 9047945"/>
              <a:gd name="connsiteY1" fmla="*/ 0 h 1396030"/>
              <a:gd name="connsiteX2" fmla="*/ 9047666 w 9047945"/>
              <a:gd name="connsiteY2" fmla="*/ 953761 h 1396030"/>
              <a:gd name="connsiteX3" fmla="*/ 4411456 w 9047945"/>
              <a:gd name="connsiteY3" fmla="*/ 1396030 h 1396030"/>
              <a:gd name="connsiteX4" fmla="*/ 0 w 9047945"/>
              <a:gd name="connsiteY4" fmla="*/ 949300 h 1396030"/>
              <a:gd name="connsiteX5" fmla="*/ 0 w 9047945"/>
              <a:gd name="connsiteY5" fmla="*/ 13960 h 1396030"/>
              <a:gd name="connsiteX0" fmla="*/ 0 w 9060034"/>
              <a:gd name="connsiteY0" fmla="*/ 13960 h 1396030"/>
              <a:gd name="connsiteX1" fmla="*/ 9060034 w 9060034"/>
              <a:gd name="connsiteY1" fmla="*/ 0 h 1396030"/>
              <a:gd name="connsiteX2" fmla="*/ 9047666 w 9060034"/>
              <a:gd name="connsiteY2" fmla="*/ 953761 h 1396030"/>
              <a:gd name="connsiteX3" fmla="*/ 4411456 w 9060034"/>
              <a:gd name="connsiteY3" fmla="*/ 1396030 h 1396030"/>
              <a:gd name="connsiteX4" fmla="*/ 0 w 9060034"/>
              <a:gd name="connsiteY4" fmla="*/ 949300 h 1396030"/>
              <a:gd name="connsiteX5" fmla="*/ 0 w 9060034"/>
              <a:gd name="connsiteY5" fmla="*/ 13960 h 1396030"/>
              <a:gd name="connsiteX0" fmla="*/ 0 w 9049665"/>
              <a:gd name="connsiteY0" fmla="*/ 10947 h 1393017"/>
              <a:gd name="connsiteX1" fmla="*/ 9049665 w 9049665"/>
              <a:gd name="connsiteY1" fmla="*/ 0 h 1393017"/>
              <a:gd name="connsiteX2" fmla="*/ 9047666 w 9049665"/>
              <a:gd name="connsiteY2" fmla="*/ 950748 h 1393017"/>
              <a:gd name="connsiteX3" fmla="*/ 4411456 w 9049665"/>
              <a:gd name="connsiteY3" fmla="*/ 1393017 h 1393017"/>
              <a:gd name="connsiteX4" fmla="*/ 0 w 9049665"/>
              <a:gd name="connsiteY4" fmla="*/ 946287 h 1393017"/>
              <a:gd name="connsiteX5" fmla="*/ 0 w 9049665"/>
              <a:gd name="connsiteY5" fmla="*/ 10947 h 1393017"/>
              <a:gd name="connsiteX0" fmla="*/ 0 w 9049665"/>
              <a:gd name="connsiteY0" fmla="*/ 0 h 1399183"/>
              <a:gd name="connsiteX1" fmla="*/ 9049665 w 9049665"/>
              <a:gd name="connsiteY1" fmla="*/ 6166 h 1399183"/>
              <a:gd name="connsiteX2" fmla="*/ 9047666 w 9049665"/>
              <a:gd name="connsiteY2" fmla="*/ 956914 h 1399183"/>
              <a:gd name="connsiteX3" fmla="*/ 4411456 w 9049665"/>
              <a:gd name="connsiteY3" fmla="*/ 1399183 h 1399183"/>
              <a:gd name="connsiteX4" fmla="*/ 0 w 9049665"/>
              <a:gd name="connsiteY4" fmla="*/ 952453 h 1399183"/>
              <a:gd name="connsiteX5" fmla="*/ 0 w 9049665"/>
              <a:gd name="connsiteY5" fmla="*/ 0 h 1399183"/>
              <a:gd name="connsiteX0" fmla="*/ 0 w 9062951"/>
              <a:gd name="connsiteY0" fmla="*/ 10947 h 1393017"/>
              <a:gd name="connsiteX1" fmla="*/ 9062951 w 9062951"/>
              <a:gd name="connsiteY1" fmla="*/ 0 h 1393017"/>
              <a:gd name="connsiteX2" fmla="*/ 9060952 w 9062951"/>
              <a:gd name="connsiteY2" fmla="*/ 950748 h 1393017"/>
              <a:gd name="connsiteX3" fmla="*/ 4424742 w 9062951"/>
              <a:gd name="connsiteY3" fmla="*/ 1393017 h 1393017"/>
              <a:gd name="connsiteX4" fmla="*/ 13286 w 9062951"/>
              <a:gd name="connsiteY4" fmla="*/ 946287 h 1393017"/>
              <a:gd name="connsiteX5" fmla="*/ 0 w 9062951"/>
              <a:gd name="connsiteY5" fmla="*/ 10947 h 1393017"/>
              <a:gd name="connsiteX0" fmla="*/ 0 w 9062951"/>
              <a:gd name="connsiteY0" fmla="*/ 0 h 1382070"/>
              <a:gd name="connsiteX1" fmla="*/ 9062951 w 9062951"/>
              <a:gd name="connsiteY1" fmla="*/ 17574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2951"/>
              <a:gd name="connsiteY0" fmla="*/ 0 h 1382070"/>
              <a:gd name="connsiteX1" fmla="*/ 9062951 w 9062951"/>
              <a:gd name="connsiteY1" fmla="*/ 3645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8358"/>
              <a:gd name="connsiteY0" fmla="*/ 14927 h 1396997"/>
              <a:gd name="connsiteX1" fmla="*/ 9068358 w 9068358"/>
              <a:gd name="connsiteY1" fmla="*/ 0 h 1396997"/>
              <a:gd name="connsiteX2" fmla="*/ 9060952 w 9068358"/>
              <a:gd name="connsiteY2" fmla="*/ 954728 h 1396997"/>
              <a:gd name="connsiteX3" fmla="*/ 4424742 w 9068358"/>
              <a:gd name="connsiteY3" fmla="*/ 1396997 h 1396997"/>
              <a:gd name="connsiteX4" fmla="*/ 13286 w 9068358"/>
              <a:gd name="connsiteY4" fmla="*/ 950267 h 1396997"/>
              <a:gd name="connsiteX5" fmla="*/ 0 w 9068358"/>
              <a:gd name="connsiteY5" fmla="*/ 14927 h 1396997"/>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82779"/>
              <a:gd name="connsiteY0" fmla="*/ 998 h 1383068"/>
              <a:gd name="connsiteX1" fmla="*/ 9068358 w 9082779"/>
              <a:gd name="connsiteY1" fmla="*/ 0 h 1383068"/>
              <a:gd name="connsiteX2" fmla="*/ 9082580 w 9082779"/>
              <a:gd name="connsiteY2" fmla="*/ 940799 h 1383068"/>
              <a:gd name="connsiteX3" fmla="*/ 4424742 w 9082779"/>
              <a:gd name="connsiteY3" fmla="*/ 1383068 h 1383068"/>
              <a:gd name="connsiteX4" fmla="*/ 13286 w 9082779"/>
              <a:gd name="connsiteY4" fmla="*/ 936338 h 1383068"/>
              <a:gd name="connsiteX5" fmla="*/ 0 w 9082779"/>
              <a:gd name="connsiteY5" fmla="*/ 998 h 1383068"/>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77443"/>
              <a:gd name="connsiteY0" fmla="*/ 998 h 1383068"/>
              <a:gd name="connsiteX1" fmla="*/ 9068358 w 9077443"/>
              <a:gd name="connsiteY1" fmla="*/ 0 h 1383068"/>
              <a:gd name="connsiteX2" fmla="*/ 9077172 w 9077443"/>
              <a:gd name="connsiteY2" fmla="*/ 945442 h 1383068"/>
              <a:gd name="connsiteX3" fmla="*/ 4424742 w 9077443"/>
              <a:gd name="connsiteY3" fmla="*/ 1383068 h 1383068"/>
              <a:gd name="connsiteX4" fmla="*/ 13286 w 9077443"/>
              <a:gd name="connsiteY4" fmla="*/ 936338 h 1383068"/>
              <a:gd name="connsiteX5" fmla="*/ 0 w 9077443"/>
              <a:gd name="connsiteY5" fmla="*/ 998 h 1383068"/>
              <a:gd name="connsiteX0" fmla="*/ 0 w 9068358"/>
              <a:gd name="connsiteY0" fmla="*/ 998 h 1383068"/>
              <a:gd name="connsiteX1" fmla="*/ 9068358 w 9068358"/>
              <a:gd name="connsiteY1" fmla="*/ 0 h 1383068"/>
              <a:gd name="connsiteX2" fmla="*/ 9060952 w 9068358"/>
              <a:gd name="connsiteY2" fmla="*/ 954729 h 1383068"/>
              <a:gd name="connsiteX3" fmla="*/ 4424742 w 9068358"/>
              <a:gd name="connsiteY3" fmla="*/ 1383068 h 1383068"/>
              <a:gd name="connsiteX4" fmla="*/ 13286 w 9068358"/>
              <a:gd name="connsiteY4" fmla="*/ 936338 h 1383068"/>
              <a:gd name="connsiteX5" fmla="*/ 0 w 9068358"/>
              <a:gd name="connsiteY5" fmla="*/ 998 h 1383068"/>
              <a:gd name="connsiteX0" fmla="*/ 2935 w 9071293"/>
              <a:gd name="connsiteY0" fmla="*/ 998 h 1383068"/>
              <a:gd name="connsiteX1" fmla="*/ 9071293 w 9071293"/>
              <a:gd name="connsiteY1" fmla="*/ 0 h 1383068"/>
              <a:gd name="connsiteX2" fmla="*/ 9063887 w 9071293"/>
              <a:gd name="connsiteY2" fmla="*/ 954729 h 1383068"/>
              <a:gd name="connsiteX3" fmla="*/ 4427677 w 9071293"/>
              <a:gd name="connsiteY3" fmla="*/ 1383068 h 1383068"/>
              <a:gd name="connsiteX4" fmla="*/ 0 w 9071293"/>
              <a:gd name="connsiteY4" fmla="*/ 940980 h 1383068"/>
              <a:gd name="connsiteX5" fmla="*/ 2935 w 9071293"/>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54910 h 1383068"/>
              <a:gd name="connsiteX5" fmla="*/ 69 w 9068427"/>
              <a:gd name="connsiteY5" fmla="*/ 998 h 1383068"/>
              <a:gd name="connsiteX0" fmla="*/ 8341 w 9076699"/>
              <a:gd name="connsiteY0" fmla="*/ 998 h 1383068"/>
              <a:gd name="connsiteX1" fmla="*/ 9076699 w 9076699"/>
              <a:gd name="connsiteY1" fmla="*/ 0 h 1383068"/>
              <a:gd name="connsiteX2" fmla="*/ 9069293 w 9076699"/>
              <a:gd name="connsiteY2" fmla="*/ 954729 h 1383068"/>
              <a:gd name="connsiteX3" fmla="*/ 4433083 w 9076699"/>
              <a:gd name="connsiteY3" fmla="*/ 1383068 h 1383068"/>
              <a:gd name="connsiteX4" fmla="*/ 0 w 9076699"/>
              <a:gd name="connsiteY4" fmla="*/ 968839 h 1383068"/>
              <a:gd name="connsiteX5" fmla="*/ 8341 w 9076699"/>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68839 h 1383068"/>
              <a:gd name="connsiteX5" fmla="*/ 69 w 9068427"/>
              <a:gd name="connsiteY5" fmla="*/ 998 h 1383068"/>
              <a:gd name="connsiteX0" fmla="*/ 2934 w 9071292"/>
              <a:gd name="connsiteY0" fmla="*/ 998 h 1383068"/>
              <a:gd name="connsiteX1" fmla="*/ 9071292 w 9071292"/>
              <a:gd name="connsiteY1" fmla="*/ 0 h 1383068"/>
              <a:gd name="connsiteX2" fmla="*/ 9063886 w 9071292"/>
              <a:gd name="connsiteY2" fmla="*/ 954729 h 1383068"/>
              <a:gd name="connsiteX3" fmla="*/ 4427676 w 9071292"/>
              <a:gd name="connsiteY3" fmla="*/ 1383068 h 1383068"/>
              <a:gd name="connsiteX4" fmla="*/ 0 w 9071292"/>
              <a:gd name="connsiteY4" fmla="*/ 973483 h 1383068"/>
              <a:gd name="connsiteX5" fmla="*/ 2934 w 9071292"/>
              <a:gd name="connsiteY5" fmla="*/ 998 h 1383068"/>
              <a:gd name="connsiteX0" fmla="*/ 2934 w 9092920"/>
              <a:gd name="connsiteY0" fmla="*/ 0 h 1382070"/>
              <a:gd name="connsiteX1" fmla="*/ 9092920 w 9092920"/>
              <a:gd name="connsiteY1" fmla="*/ 3646 h 1382070"/>
              <a:gd name="connsiteX2" fmla="*/ 9063886 w 9092920"/>
              <a:gd name="connsiteY2" fmla="*/ 953731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2920"/>
              <a:gd name="connsiteY0" fmla="*/ 0 h 1382070"/>
              <a:gd name="connsiteX1" fmla="*/ 9092920 w 9092920"/>
              <a:gd name="connsiteY1" fmla="*/ 3646 h 1382070"/>
              <a:gd name="connsiteX2" fmla="*/ 9080107 w 9092920"/>
              <a:gd name="connsiteY2" fmla="*/ 949088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6754"/>
              <a:gd name="connsiteY0" fmla="*/ 0 h 1382070"/>
              <a:gd name="connsiteX1" fmla="*/ 9092920 w 9096754"/>
              <a:gd name="connsiteY1" fmla="*/ 3646 h 1382070"/>
              <a:gd name="connsiteX2" fmla="*/ 9096328 w 9096754"/>
              <a:gd name="connsiteY2" fmla="*/ 949088 h 1382070"/>
              <a:gd name="connsiteX3" fmla="*/ 4427676 w 9096754"/>
              <a:gd name="connsiteY3" fmla="*/ 1382070 h 1382070"/>
              <a:gd name="connsiteX4" fmla="*/ 0 w 9096754"/>
              <a:gd name="connsiteY4" fmla="*/ 972485 h 1382070"/>
              <a:gd name="connsiteX5" fmla="*/ 2934 w 9096754"/>
              <a:gd name="connsiteY5" fmla="*/ 0 h 1382070"/>
              <a:gd name="connsiteX0" fmla="*/ 141 w 9099369"/>
              <a:gd name="connsiteY0" fmla="*/ 5640 h 1378424"/>
              <a:gd name="connsiteX1" fmla="*/ 9095535 w 9099369"/>
              <a:gd name="connsiteY1" fmla="*/ 0 h 1378424"/>
              <a:gd name="connsiteX2" fmla="*/ 9098943 w 9099369"/>
              <a:gd name="connsiteY2" fmla="*/ 945442 h 1378424"/>
              <a:gd name="connsiteX3" fmla="*/ 4430291 w 9099369"/>
              <a:gd name="connsiteY3" fmla="*/ 1378424 h 1378424"/>
              <a:gd name="connsiteX4" fmla="*/ 2615 w 9099369"/>
              <a:gd name="connsiteY4" fmla="*/ 968839 h 1378424"/>
              <a:gd name="connsiteX5" fmla="*/ 141 w 9099369"/>
              <a:gd name="connsiteY5" fmla="*/ 5640 h 1378424"/>
              <a:gd name="connsiteX0" fmla="*/ 141 w 9099369"/>
              <a:gd name="connsiteY0" fmla="*/ 0 h 1372784"/>
              <a:gd name="connsiteX1" fmla="*/ 9095535 w 9099369"/>
              <a:gd name="connsiteY1" fmla="*/ 8289 h 1372784"/>
              <a:gd name="connsiteX2" fmla="*/ 9098943 w 9099369"/>
              <a:gd name="connsiteY2" fmla="*/ 939802 h 1372784"/>
              <a:gd name="connsiteX3" fmla="*/ 4430291 w 9099369"/>
              <a:gd name="connsiteY3" fmla="*/ 1372784 h 1372784"/>
              <a:gd name="connsiteX4" fmla="*/ 2615 w 9099369"/>
              <a:gd name="connsiteY4" fmla="*/ 963199 h 1372784"/>
              <a:gd name="connsiteX5" fmla="*/ 141 w 9099369"/>
              <a:gd name="connsiteY5" fmla="*/ 0 h 1372784"/>
              <a:gd name="connsiteX0" fmla="*/ 141 w 9099369"/>
              <a:gd name="connsiteY0" fmla="*/ 10283 h 1383067"/>
              <a:gd name="connsiteX1" fmla="*/ 9095535 w 9099369"/>
              <a:gd name="connsiteY1" fmla="*/ 0 h 1383067"/>
              <a:gd name="connsiteX2" fmla="*/ 9098943 w 9099369"/>
              <a:gd name="connsiteY2" fmla="*/ 950085 h 1383067"/>
              <a:gd name="connsiteX3" fmla="*/ 4430291 w 9099369"/>
              <a:gd name="connsiteY3" fmla="*/ 1383067 h 1383067"/>
              <a:gd name="connsiteX4" fmla="*/ 2615 w 9099369"/>
              <a:gd name="connsiteY4" fmla="*/ 973482 h 1383067"/>
              <a:gd name="connsiteX5" fmla="*/ 141 w 9099369"/>
              <a:gd name="connsiteY5" fmla="*/ 10283 h 1383067"/>
              <a:gd name="connsiteX0" fmla="*/ 45 w 9110086"/>
              <a:gd name="connsiteY0" fmla="*/ 5640 h 1383067"/>
              <a:gd name="connsiteX1" fmla="*/ 9106252 w 9110086"/>
              <a:gd name="connsiteY1" fmla="*/ 0 h 1383067"/>
              <a:gd name="connsiteX2" fmla="*/ 9109660 w 9110086"/>
              <a:gd name="connsiteY2" fmla="*/ 950085 h 1383067"/>
              <a:gd name="connsiteX3" fmla="*/ 4441008 w 9110086"/>
              <a:gd name="connsiteY3" fmla="*/ 1383067 h 1383067"/>
              <a:gd name="connsiteX4" fmla="*/ 13332 w 9110086"/>
              <a:gd name="connsiteY4" fmla="*/ 973482 h 1383067"/>
              <a:gd name="connsiteX5" fmla="*/ 45 w 9110086"/>
              <a:gd name="connsiteY5" fmla="*/ 5640 h 1383067"/>
              <a:gd name="connsiteX0" fmla="*/ 8341 w 9096754"/>
              <a:gd name="connsiteY0" fmla="*/ 0 h 1600293"/>
              <a:gd name="connsiteX1" fmla="*/ 9092920 w 9096754"/>
              <a:gd name="connsiteY1" fmla="*/ 217226 h 1600293"/>
              <a:gd name="connsiteX2" fmla="*/ 9096328 w 9096754"/>
              <a:gd name="connsiteY2" fmla="*/ 1167311 h 1600293"/>
              <a:gd name="connsiteX3" fmla="*/ 4427676 w 9096754"/>
              <a:gd name="connsiteY3" fmla="*/ 1600293 h 1600293"/>
              <a:gd name="connsiteX4" fmla="*/ 0 w 9096754"/>
              <a:gd name="connsiteY4" fmla="*/ 1190708 h 1600293"/>
              <a:gd name="connsiteX5" fmla="*/ 8341 w 9096754"/>
              <a:gd name="connsiteY5" fmla="*/ 0 h 1600293"/>
              <a:gd name="connsiteX0" fmla="*/ 142 w 9099369"/>
              <a:gd name="connsiteY0" fmla="*/ 0 h 1386713"/>
              <a:gd name="connsiteX1" fmla="*/ 9095535 w 9099369"/>
              <a:gd name="connsiteY1" fmla="*/ 3646 h 1386713"/>
              <a:gd name="connsiteX2" fmla="*/ 9098943 w 9099369"/>
              <a:gd name="connsiteY2" fmla="*/ 953731 h 1386713"/>
              <a:gd name="connsiteX3" fmla="*/ 4430291 w 9099369"/>
              <a:gd name="connsiteY3" fmla="*/ 1386713 h 1386713"/>
              <a:gd name="connsiteX4" fmla="*/ 2615 w 9099369"/>
              <a:gd name="connsiteY4" fmla="*/ 977128 h 1386713"/>
              <a:gd name="connsiteX5" fmla="*/ 142 w 9099369"/>
              <a:gd name="connsiteY5" fmla="*/ 0 h 1386713"/>
              <a:gd name="connsiteX0" fmla="*/ 68 w 9104701"/>
              <a:gd name="connsiteY0" fmla="*/ 5640 h 1383067"/>
              <a:gd name="connsiteX1" fmla="*/ 9100867 w 9104701"/>
              <a:gd name="connsiteY1" fmla="*/ 0 h 1383067"/>
              <a:gd name="connsiteX2" fmla="*/ 9104275 w 9104701"/>
              <a:gd name="connsiteY2" fmla="*/ 950085 h 1383067"/>
              <a:gd name="connsiteX3" fmla="*/ 4435623 w 9104701"/>
              <a:gd name="connsiteY3" fmla="*/ 1383067 h 1383067"/>
              <a:gd name="connsiteX4" fmla="*/ 7947 w 9104701"/>
              <a:gd name="connsiteY4" fmla="*/ 973482 h 1383067"/>
              <a:gd name="connsiteX5" fmla="*/ 68 w 9104701"/>
              <a:gd name="connsiteY5" fmla="*/ 5640 h 1383067"/>
              <a:gd name="connsiteX0" fmla="*/ 68 w 9100867"/>
              <a:gd name="connsiteY0" fmla="*/ 5640 h 1383067"/>
              <a:gd name="connsiteX1" fmla="*/ 9100867 w 9100867"/>
              <a:gd name="connsiteY1" fmla="*/ 0 h 1383067"/>
              <a:gd name="connsiteX2" fmla="*/ 9088053 w 9100867"/>
              <a:gd name="connsiteY2" fmla="*/ 954727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4727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00867"/>
              <a:gd name="connsiteY0" fmla="*/ 5640 h 1383067"/>
              <a:gd name="connsiteX1" fmla="*/ 9100867 w 9100867"/>
              <a:gd name="connsiteY1" fmla="*/ 0 h 1383067"/>
              <a:gd name="connsiteX2" fmla="*/ 9082645 w 9100867"/>
              <a:gd name="connsiteY2" fmla="*/ 964012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9369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17264"/>
              <a:gd name="connsiteY0" fmla="*/ 997 h 1378424"/>
              <a:gd name="connsiteX1" fmla="*/ 9117264 w 9117264"/>
              <a:gd name="connsiteY1" fmla="*/ 0 h 1378424"/>
              <a:gd name="connsiteX2" fmla="*/ 9104274 w 9117264"/>
              <a:gd name="connsiteY2" fmla="*/ 954726 h 1378424"/>
              <a:gd name="connsiteX3" fmla="*/ 4435623 w 9117264"/>
              <a:gd name="connsiteY3" fmla="*/ 1378424 h 1378424"/>
              <a:gd name="connsiteX4" fmla="*/ 7947 w 9117264"/>
              <a:gd name="connsiteY4" fmla="*/ 968839 h 1378424"/>
              <a:gd name="connsiteX5" fmla="*/ 68 w 9117264"/>
              <a:gd name="connsiteY5" fmla="*/ 997 h 1378424"/>
              <a:gd name="connsiteX0" fmla="*/ 68 w 9126183"/>
              <a:gd name="connsiteY0" fmla="*/ 997 h 1378424"/>
              <a:gd name="connsiteX1" fmla="*/ 9117264 w 9126183"/>
              <a:gd name="connsiteY1" fmla="*/ 0 h 1378424"/>
              <a:gd name="connsiteX2" fmla="*/ 9125909 w 9126183"/>
              <a:gd name="connsiteY2" fmla="*/ 959368 h 1378424"/>
              <a:gd name="connsiteX3" fmla="*/ 4435623 w 9126183"/>
              <a:gd name="connsiteY3" fmla="*/ 1378424 h 1378424"/>
              <a:gd name="connsiteX4" fmla="*/ 7947 w 9126183"/>
              <a:gd name="connsiteY4" fmla="*/ 968839 h 1378424"/>
              <a:gd name="connsiteX5" fmla="*/ 68 w 9126183"/>
              <a:gd name="connsiteY5" fmla="*/ 997 h 1378424"/>
              <a:gd name="connsiteX0" fmla="*/ 68 w 9133506"/>
              <a:gd name="connsiteY0" fmla="*/ 0 h 1377427"/>
              <a:gd name="connsiteX1" fmla="*/ 9133506 w 9133506"/>
              <a:gd name="connsiteY1" fmla="*/ 3645 h 1377427"/>
              <a:gd name="connsiteX2" fmla="*/ 9125909 w 9133506"/>
              <a:gd name="connsiteY2" fmla="*/ 958371 h 1377427"/>
              <a:gd name="connsiteX3" fmla="*/ 4435623 w 9133506"/>
              <a:gd name="connsiteY3" fmla="*/ 1377427 h 1377427"/>
              <a:gd name="connsiteX4" fmla="*/ 7947 w 9133506"/>
              <a:gd name="connsiteY4" fmla="*/ 967842 h 1377427"/>
              <a:gd name="connsiteX5" fmla="*/ 68 w 9133506"/>
              <a:gd name="connsiteY5" fmla="*/ 0 h 137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3506" h="1377427">
                <a:moveTo>
                  <a:pt x="68" y="0"/>
                </a:moveTo>
                <a:lnTo>
                  <a:pt x="9133506" y="3645"/>
                </a:lnTo>
                <a:cubicBezTo>
                  <a:pt x="9131179" y="320078"/>
                  <a:pt x="9128236" y="641938"/>
                  <a:pt x="9125909" y="958371"/>
                </a:cubicBezTo>
                <a:lnTo>
                  <a:pt x="4435623" y="1377427"/>
                </a:lnTo>
                <a:lnTo>
                  <a:pt x="7947" y="967842"/>
                </a:lnTo>
                <a:cubicBezTo>
                  <a:pt x="8925" y="654515"/>
                  <a:pt x="-910" y="313327"/>
                  <a:pt x="68" y="0"/>
                </a:cubicBezTo>
                <a:close/>
              </a:path>
            </a:pathLst>
          </a:custGeom>
          <a:solidFill>
            <a:srgbClr val="DBDD01"/>
          </a:solidFill>
          <a:ln w="139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adline">
            <a:extLst>
              <a:ext uri="{FF2B5EF4-FFF2-40B4-BE49-F238E27FC236}">
                <a16:creationId xmlns:a16="http://schemas.microsoft.com/office/drawing/2014/main" id="{FD255031-5822-1B48-AEC8-CFD096C34661}"/>
              </a:ext>
            </a:extLst>
          </p:cNvPr>
          <p:cNvSpPr txBox="1">
            <a:spLocks/>
          </p:cNvSpPr>
          <p:nvPr/>
        </p:nvSpPr>
        <p:spPr bwMode="gray">
          <a:xfrm>
            <a:off x="123137" y="678427"/>
            <a:ext cx="8893862" cy="452432"/>
          </a:xfrm>
          <a:prstGeom prst="rect">
            <a:avLst/>
          </a:prstGeom>
          <a:noFill/>
        </p:spPr>
        <p:txBody>
          <a:bodyPr wrap="square" lIns="91440" tIns="45720" rIns="91440" bIns="45720" anchor="t">
            <a:spAutoFit/>
          </a:bodyPr>
          <a:lstStyle>
            <a:lvl1pPr algn="ctr" defTabSz="685800" rtl="0" eaLnBrk="1" latinLnBrk="0" hangingPunct="1">
              <a:lnSpc>
                <a:spcPct val="90000"/>
              </a:lnSpc>
              <a:spcBef>
                <a:spcPct val="0"/>
              </a:spcBef>
              <a:buNone/>
              <a:defRPr sz="2600" b="1" kern="1200" cap="none" baseline="0">
                <a:solidFill>
                  <a:schemeClr val="tx1"/>
                </a:solidFill>
                <a:latin typeface="+mj-lt"/>
                <a:ea typeface="+mj-ea"/>
                <a:cs typeface="+mj-cs"/>
              </a:defRPr>
            </a:lvl1pPr>
          </a:lstStyle>
          <a:p>
            <a:r>
              <a:rPr lang="de-DE" dirty="0"/>
              <a:t>Intro</a:t>
            </a:r>
          </a:p>
        </p:txBody>
      </p:sp>
      <p:sp>
        <p:nvSpPr>
          <p:cNvPr id="14" name="Freihandform 13">
            <a:extLst>
              <a:ext uri="{FF2B5EF4-FFF2-40B4-BE49-F238E27FC236}">
                <a16:creationId xmlns:a16="http://schemas.microsoft.com/office/drawing/2014/main" id="{FC341FA8-5878-F94F-BAD8-8A3338D8A472}"/>
              </a:ext>
            </a:extLst>
          </p:cNvPr>
          <p:cNvSpPr/>
          <p:nvPr/>
        </p:nvSpPr>
        <p:spPr>
          <a:xfrm>
            <a:off x="-15014" y="1159751"/>
            <a:ext cx="9210907" cy="518533"/>
          </a:xfrm>
          <a:custGeom>
            <a:avLst/>
            <a:gdLst>
              <a:gd name="connsiteX0" fmla="*/ 0 w 7292897"/>
              <a:gd name="connsiteY0" fmla="*/ 0 h 947854"/>
              <a:gd name="connsiteX1" fmla="*/ 3189249 w 7292897"/>
              <a:gd name="connsiteY1" fmla="*/ 947854 h 947854"/>
              <a:gd name="connsiteX2" fmla="*/ 7292897 w 7292897"/>
              <a:gd name="connsiteY2" fmla="*/ 144966 h 947854"/>
              <a:gd name="connsiteX3" fmla="*/ 7292897 w 7292897"/>
              <a:gd name="connsiteY3" fmla="*/ 144966 h 947854"/>
              <a:gd name="connsiteX0" fmla="*/ 0 w 7292897"/>
              <a:gd name="connsiteY0" fmla="*/ 0 h 551986"/>
              <a:gd name="connsiteX1" fmla="*/ 4527396 w 7292897"/>
              <a:gd name="connsiteY1" fmla="*/ 551986 h 551986"/>
              <a:gd name="connsiteX2" fmla="*/ 7292897 w 7292897"/>
              <a:gd name="connsiteY2" fmla="*/ 144966 h 551986"/>
              <a:gd name="connsiteX3" fmla="*/ 7292897 w 7292897"/>
              <a:gd name="connsiteY3" fmla="*/ 144966 h 551986"/>
              <a:gd name="connsiteX0" fmla="*/ 0 w 9171878"/>
              <a:gd name="connsiteY0" fmla="*/ 0 h 551986"/>
              <a:gd name="connsiteX1" fmla="*/ 4527396 w 9171878"/>
              <a:gd name="connsiteY1" fmla="*/ 551986 h 551986"/>
              <a:gd name="connsiteX2" fmla="*/ 7292897 w 9171878"/>
              <a:gd name="connsiteY2" fmla="*/ 144966 h 551986"/>
              <a:gd name="connsiteX3" fmla="*/ 9171878 w 9171878"/>
              <a:gd name="connsiteY3" fmla="*/ 44605 h 551986"/>
              <a:gd name="connsiteX0" fmla="*/ 0 w 9171878"/>
              <a:gd name="connsiteY0" fmla="*/ 0 h 551986"/>
              <a:gd name="connsiteX1" fmla="*/ 4527396 w 9171878"/>
              <a:gd name="connsiteY1" fmla="*/ 551986 h 551986"/>
              <a:gd name="connsiteX2" fmla="*/ 7287321 w 9171878"/>
              <a:gd name="connsiteY2" fmla="*/ 245327 h 551986"/>
              <a:gd name="connsiteX3" fmla="*/ 9171878 w 9171878"/>
              <a:gd name="connsiteY3" fmla="*/ 44605 h 551986"/>
              <a:gd name="connsiteX0" fmla="*/ 0 w 9183029"/>
              <a:gd name="connsiteY0" fmla="*/ 0 h 518533"/>
              <a:gd name="connsiteX1" fmla="*/ 4538547 w 9183029"/>
              <a:gd name="connsiteY1" fmla="*/ 518533 h 518533"/>
              <a:gd name="connsiteX2" fmla="*/ 7298472 w 9183029"/>
              <a:gd name="connsiteY2" fmla="*/ 211874 h 518533"/>
              <a:gd name="connsiteX3" fmla="*/ 9183029 w 9183029"/>
              <a:gd name="connsiteY3" fmla="*/ 11152 h 518533"/>
              <a:gd name="connsiteX0" fmla="*/ 0 w 9210907"/>
              <a:gd name="connsiteY0" fmla="*/ 0 h 518533"/>
              <a:gd name="connsiteX1" fmla="*/ 4538547 w 9210907"/>
              <a:gd name="connsiteY1" fmla="*/ 518533 h 518533"/>
              <a:gd name="connsiteX2" fmla="*/ 7298472 w 9210907"/>
              <a:gd name="connsiteY2" fmla="*/ 211874 h 518533"/>
              <a:gd name="connsiteX3" fmla="*/ 9210907 w 9210907"/>
              <a:gd name="connsiteY3" fmla="*/ 5577 h 518533"/>
              <a:gd name="connsiteX0" fmla="*/ 0 w 9210907"/>
              <a:gd name="connsiteY0" fmla="*/ 0 h 696953"/>
              <a:gd name="connsiteX1" fmla="*/ 4560849 w 9210907"/>
              <a:gd name="connsiteY1" fmla="*/ 696953 h 696953"/>
              <a:gd name="connsiteX2" fmla="*/ 7298472 w 9210907"/>
              <a:gd name="connsiteY2" fmla="*/ 211874 h 696953"/>
              <a:gd name="connsiteX3" fmla="*/ 9210907 w 9210907"/>
              <a:gd name="connsiteY3" fmla="*/ 5577 h 696953"/>
              <a:gd name="connsiteX0" fmla="*/ 0 w 9210907"/>
              <a:gd name="connsiteY0" fmla="*/ 0 h 518533"/>
              <a:gd name="connsiteX1" fmla="*/ 4555273 w 9210907"/>
              <a:gd name="connsiteY1" fmla="*/ 518533 h 518533"/>
              <a:gd name="connsiteX2" fmla="*/ 7298472 w 9210907"/>
              <a:gd name="connsiteY2" fmla="*/ 211874 h 518533"/>
              <a:gd name="connsiteX3" fmla="*/ 9210907 w 9210907"/>
              <a:gd name="connsiteY3" fmla="*/ 5577 h 518533"/>
            </a:gdLst>
            <a:ahLst/>
            <a:cxnLst>
              <a:cxn ang="0">
                <a:pos x="connsiteX0" y="connsiteY0"/>
              </a:cxn>
              <a:cxn ang="0">
                <a:pos x="connsiteX1" y="connsiteY1"/>
              </a:cxn>
              <a:cxn ang="0">
                <a:pos x="connsiteX2" y="connsiteY2"/>
              </a:cxn>
              <a:cxn ang="0">
                <a:pos x="connsiteX3" y="connsiteY3"/>
              </a:cxn>
            </a:cxnLst>
            <a:rect l="l" t="t" r="r" b="b"/>
            <a:pathLst>
              <a:path w="9210907" h="518533">
                <a:moveTo>
                  <a:pt x="0" y="0"/>
                </a:moveTo>
                <a:lnTo>
                  <a:pt x="4555273" y="518533"/>
                </a:lnTo>
                <a:lnTo>
                  <a:pt x="7298472" y="211874"/>
                </a:lnTo>
                <a:lnTo>
                  <a:pt x="9210907" y="5577"/>
                </a:lnTo>
              </a:path>
            </a:pathLst>
          </a:custGeom>
          <a:noFill/>
          <a:ln w="1206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07246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6C7C974-A9C2-43D5-87DB-97D1FC8F6B62}"/>
              </a:ext>
            </a:extLst>
          </p:cNvPr>
          <p:cNvPicPr>
            <a:picLocks noChangeAspect="1"/>
          </p:cNvPicPr>
          <p:nvPr/>
        </p:nvPicPr>
        <p:blipFill>
          <a:blip r:embed="rId3"/>
          <a:stretch>
            <a:fillRect/>
          </a:stretch>
        </p:blipFill>
        <p:spPr>
          <a:xfrm>
            <a:off x="123137" y="651987"/>
            <a:ext cx="8963239" cy="4491513"/>
          </a:xfrm>
          <a:prstGeom prst="rect">
            <a:avLst/>
          </a:prstGeom>
        </p:spPr>
      </p:pic>
      <p:sp>
        <p:nvSpPr>
          <p:cNvPr id="12" name="Freihandform 11">
            <a:extLst>
              <a:ext uri="{FF2B5EF4-FFF2-40B4-BE49-F238E27FC236}">
                <a16:creationId xmlns:a16="http://schemas.microsoft.com/office/drawing/2014/main" id="{7BD4BBD2-2168-E04E-A3A6-6297BDD96B47}"/>
              </a:ext>
            </a:extLst>
          </p:cNvPr>
          <p:cNvSpPr/>
          <p:nvPr/>
        </p:nvSpPr>
        <p:spPr>
          <a:xfrm>
            <a:off x="108001" y="114460"/>
            <a:ext cx="8968761" cy="1577540"/>
          </a:xfrm>
          <a:custGeom>
            <a:avLst/>
            <a:gdLst>
              <a:gd name="connsiteX0" fmla="*/ 0 w 9039297"/>
              <a:gd name="connsiteY0" fmla="*/ 13960 h 1396030"/>
              <a:gd name="connsiteX1" fmla="*/ 9039297 w 9039297"/>
              <a:gd name="connsiteY1" fmla="*/ 0 h 1396030"/>
              <a:gd name="connsiteX2" fmla="*/ 9032317 w 9039297"/>
              <a:gd name="connsiteY2" fmla="*/ 949300 h 1396030"/>
              <a:gd name="connsiteX3" fmla="*/ 4411456 w 9039297"/>
              <a:gd name="connsiteY3" fmla="*/ 1396030 h 1396030"/>
              <a:gd name="connsiteX4" fmla="*/ 0 w 9039297"/>
              <a:gd name="connsiteY4" fmla="*/ 949300 h 1396030"/>
              <a:gd name="connsiteX5" fmla="*/ 0 w 9039297"/>
              <a:gd name="connsiteY5" fmla="*/ 13960 h 1396030"/>
              <a:gd name="connsiteX0" fmla="*/ 0 w 9047945"/>
              <a:gd name="connsiteY0" fmla="*/ 13960 h 1396030"/>
              <a:gd name="connsiteX1" fmla="*/ 9039297 w 9047945"/>
              <a:gd name="connsiteY1" fmla="*/ 0 h 1396030"/>
              <a:gd name="connsiteX2" fmla="*/ 9047666 w 9047945"/>
              <a:gd name="connsiteY2" fmla="*/ 953761 h 1396030"/>
              <a:gd name="connsiteX3" fmla="*/ 4411456 w 9047945"/>
              <a:gd name="connsiteY3" fmla="*/ 1396030 h 1396030"/>
              <a:gd name="connsiteX4" fmla="*/ 0 w 9047945"/>
              <a:gd name="connsiteY4" fmla="*/ 949300 h 1396030"/>
              <a:gd name="connsiteX5" fmla="*/ 0 w 9047945"/>
              <a:gd name="connsiteY5" fmla="*/ 13960 h 1396030"/>
              <a:gd name="connsiteX0" fmla="*/ 0 w 9060034"/>
              <a:gd name="connsiteY0" fmla="*/ 13960 h 1396030"/>
              <a:gd name="connsiteX1" fmla="*/ 9060034 w 9060034"/>
              <a:gd name="connsiteY1" fmla="*/ 0 h 1396030"/>
              <a:gd name="connsiteX2" fmla="*/ 9047666 w 9060034"/>
              <a:gd name="connsiteY2" fmla="*/ 953761 h 1396030"/>
              <a:gd name="connsiteX3" fmla="*/ 4411456 w 9060034"/>
              <a:gd name="connsiteY3" fmla="*/ 1396030 h 1396030"/>
              <a:gd name="connsiteX4" fmla="*/ 0 w 9060034"/>
              <a:gd name="connsiteY4" fmla="*/ 949300 h 1396030"/>
              <a:gd name="connsiteX5" fmla="*/ 0 w 9060034"/>
              <a:gd name="connsiteY5" fmla="*/ 13960 h 1396030"/>
              <a:gd name="connsiteX0" fmla="*/ 0 w 9049665"/>
              <a:gd name="connsiteY0" fmla="*/ 10947 h 1393017"/>
              <a:gd name="connsiteX1" fmla="*/ 9049665 w 9049665"/>
              <a:gd name="connsiteY1" fmla="*/ 0 h 1393017"/>
              <a:gd name="connsiteX2" fmla="*/ 9047666 w 9049665"/>
              <a:gd name="connsiteY2" fmla="*/ 950748 h 1393017"/>
              <a:gd name="connsiteX3" fmla="*/ 4411456 w 9049665"/>
              <a:gd name="connsiteY3" fmla="*/ 1393017 h 1393017"/>
              <a:gd name="connsiteX4" fmla="*/ 0 w 9049665"/>
              <a:gd name="connsiteY4" fmla="*/ 946287 h 1393017"/>
              <a:gd name="connsiteX5" fmla="*/ 0 w 9049665"/>
              <a:gd name="connsiteY5" fmla="*/ 10947 h 1393017"/>
              <a:gd name="connsiteX0" fmla="*/ 0 w 9049665"/>
              <a:gd name="connsiteY0" fmla="*/ 0 h 1399183"/>
              <a:gd name="connsiteX1" fmla="*/ 9049665 w 9049665"/>
              <a:gd name="connsiteY1" fmla="*/ 6166 h 1399183"/>
              <a:gd name="connsiteX2" fmla="*/ 9047666 w 9049665"/>
              <a:gd name="connsiteY2" fmla="*/ 956914 h 1399183"/>
              <a:gd name="connsiteX3" fmla="*/ 4411456 w 9049665"/>
              <a:gd name="connsiteY3" fmla="*/ 1399183 h 1399183"/>
              <a:gd name="connsiteX4" fmla="*/ 0 w 9049665"/>
              <a:gd name="connsiteY4" fmla="*/ 952453 h 1399183"/>
              <a:gd name="connsiteX5" fmla="*/ 0 w 9049665"/>
              <a:gd name="connsiteY5" fmla="*/ 0 h 1399183"/>
              <a:gd name="connsiteX0" fmla="*/ 0 w 9062951"/>
              <a:gd name="connsiteY0" fmla="*/ 10947 h 1393017"/>
              <a:gd name="connsiteX1" fmla="*/ 9062951 w 9062951"/>
              <a:gd name="connsiteY1" fmla="*/ 0 h 1393017"/>
              <a:gd name="connsiteX2" fmla="*/ 9060952 w 9062951"/>
              <a:gd name="connsiteY2" fmla="*/ 950748 h 1393017"/>
              <a:gd name="connsiteX3" fmla="*/ 4424742 w 9062951"/>
              <a:gd name="connsiteY3" fmla="*/ 1393017 h 1393017"/>
              <a:gd name="connsiteX4" fmla="*/ 13286 w 9062951"/>
              <a:gd name="connsiteY4" fmla="*/ 946287 h 1393017"/>
              <a:gd name="connsiteX5" fmla="*/ 0 w 9062951"/>
              <a:gd name="connsiteY5" fmla="*/ 10947 h 1393017"/>
              <a:gd name="connsiteX0" fmla="*/ 0 w 9062951"/>
              <a:gd name="connsiteY0" fmla="*/ 0 h 1382070"/>
              <a:gd name="connsiteX1" fmla="*/ 9062951 w 9062951"/>
              <a:gd name="connsiteY1" fmla="*/ 17574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2951"/>
              <a:gd name="connsiteY0" fmla="*/ 0 h 1382070"/>
              <a:gd name="connsiteX1" fmla="*/ 9062951 w 9062951"/>
              <a:gd name="connsiteY1" fmla="*/ 3645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8358"/>
              <a:gd name="connsiteY0" fmla="*/ 14927 h 1396997"/>
              <a:gd name="connsiteX1" fmla="*/ 9068358 w 9068358"/>
              <a:gd name="connsiteY1" fmla="*/ 0 h 1396997"/>
              <a:gd name="connsiteX2" fmla="*/ 9060952 w 9068358"/>
              <a:gd name="connsiteY2" fmla="*/ 954728 h 1396997"/>
              <a:gd name="connsiteX3" fmla="*/ 4424742 w 9068358"/>
              <a:gd name="connsiteY3" fmla="*/ 1396997 h 1396997"/>
              <a:gd name="connsiteX4" fmla="*/ 13286 w 9068358"/>
              <a:gd name="connsiteY4" fmla="*/ 950267 h 1396997"/>
              <a:gd name="connsiteX5" fmla="*/ 0 w 9068358"/>
              <a:gd name="connsiteY5" fmla="*/ 14927 h 1396997"/>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82779"/>
              <a:gd name="connsiteY0" fmla="*/ 998 h 1383068"/>
              <a:gd name="connsiteX1" fmla="*/ 9068358 w 9082779"/>
              <a:gd name="connsiteY1" fmla="*/ 0 h 1383068"/>
              <a:gd name="connsiteX2" fmla="*/ 9082580 w 9082779"/>
              <a:gd name="connsiteY2" fmla="*/ 940799 h 1383068"/>
              <a:gd name="connsiteX3" fmla="*/ 4424742 w 9082779"/>
              <a:gd name="connsiteY3" fmla="*/ 1383068 h 1383068"/>
              <a:gd name="connsiteX4" fmla="*/ 13286 w 9082779"/>
              <a:gd name="connsiteY4" fmla="*/ 936338 h 1383068"/>
              <a:gd name="connsiteX5" fmla="*/ 0 w 9082779"/>
              <a:gd name="connsiteY5" fmla="*/ 998 h 1383068"/>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77443"/>
              <a:gd name="connsiteY0" fmla="*/ 998 h 1383068"/>
              <a:gd name="connsiteX1" fmla="*/ 9068358 w 9077443"/>
              <a:gd name="connsiteY1" fmla="*/ 0 h 1383068"/>
              <a:gd name="connsiteX2" fmla="*/ 9077172 w 9077443"/>
              <a:gd name="connsiteY2" fmla="*/ 945442 h 1383068"/>
              <a:gd name="connsiteX3" fmla="*/ 4424742 w 9077443"/>
              <a:gd name="connsiteY3" fmla="*/ 1383068 h 1383068"/>
              <a:gd name="connsiteX4" fmla="*/ 13286 w 9077443"/>
              <a:gd name="connsiteY4" fmla="*/ 936338 h 1383068"/>
              <a:gd name="connsiteX5" fmla="*/ 0 w 9077443"/>
              <a:gd name="connsiteY5" fmla="*/ 998 h 1383068"/>
              <a:gd name="connsiteX0" fmla="*/ 0 w 9068358"/>
              <a:gd name="connsiteY0" fmla="*/ 998 h 1383068"/>
              <a:gd name="connsiteX1" fmla="*/ 9068358 w 9068358"/>
              <a:gd name="connsiteY1" fmla="*/ 0 h 1383068"/>
              <a:gd name="connsiteX2" fmla="*/ 9060952 w 9068358"/>
              <a:gd name="connsiteY2" fmla="*/ 954729 h 1383068"/>
              <a:gd name="connsiteX3" fmla="*/ 4424742 w 9068358"/>
              <a:gd name="connsiteY3" fmla="*/ 1383068 h 1383068"/>
              <a:gd name="connsiteX4" fmla="*/ 13286 w 9068358"/>
              <a:gd name="connsiteY4" fmla="*/ 936338 h 1383068"/>
              <a:gd name="connsiteX5" fmla="*/ 0 w 9068358"/>
              <a:gd name="connsiteY5" fmla="*/ 998 h 1383068"/>
              <a:gd name="connsiteX0" fmla="*/ 2935 w 9071293"/>
              <a:gd name="connsiteY0" fmla="*/ 998 h 1383068"/>
              <a:gd name="connsiteX1" fmla="*/ 9071293 w 9071293"/>
              <a:gd name="connsiteY1" fmla="*/ 0 h 1383068"/>
              <a:gd name="connsiteX2" fmla="*/ 9063887 w 9071293"/>
              <a:gd name="connsiteY2" fmla="*/ 954729 h 1383068"/>
              <a:gd name="connsiteX3" fmla="*/ 4427677 w 9071293"/>
              <a:gd name="connsiteY3" fmla="*/ 1383068 h 1383068"/>
              <a:gd name="connsiteX4" fmla="*/ 0 w 9071293"/>
              <a:gd name="connsiteY4" fmla="*/ 940980 h 1383068"/>
              <a:gd name="connsiteX5" fmla="*/ 2935 w 9071293"/>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54910 h 1383068"/>
              <a:gd name="connsiteX5" fmla="*/ 69 w 9068427"/>
              <a:gd name="connsiteY5" fmla="*/ 998 h 1383068"/>
              <a:gd name="connsiteX0" fmla="*/ 8341 w 9076699"/>
              <a:gd name="connsiteY0" fmla="*/ 998 h 1383068"/>
              <a:gd name="connsiteX1" fmla="*/ 9076699 w 9076699"/>
              <a:gd name="connsiteY1" fmla="*/ 0 h 1383068"/>
              <a:gd name="connsiteX2" fmla="*/ 9069293 w 9076699"/>
              <a:gd name="connsiteY2" fmla="*/ 954729 h 1383068"/>
              <a:gd name="connsiteX3" fmla="*/ 4433083 w 9076699"/>
              <a:gd name="connsiteY3" fmla="*/ 1383068 h 1383068"/>
              <a:gd name="connsiteX4" fmla="*/ 0 w 9076699"/>
              <a:gd name="connsiteY4" fmla="*/ 968839 h 1383068"/>
              <a:gd name="connsiteX5" fmla="*/ 8341 w 9076699"/>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68839 h 1383068"/>
              <a:gd name="connsiteX5" fmla="*/ 69 w 9068427"/>
              <a:gd name="connsiteY5" fmla="*/ 998 h 1383068"/>
              <a:gd name="connsiteX0" fmla="*/ 2934 w 9071292"/>
              <a:gd name="connsiteY0" fmla="*/ 998 h 1383068"/>
              <a:gd name="connsiteX1" fmla="*/ 9071292 w 9071292"/>
              <a:gd name="connsiteY1" fmla="*/ 0 h 1383068"/>
              <a:gd name="connsiteX2" fmla="*/ 9063886 w 9071292"/>
              <a:gd name="connsiteY2" fmla="*/ 954729 h 1383068"/>
              <a:gd name="connsiteX3" fmla="*/ 4427676 w 9071292"/>
              <a:gd name="connsiteY3" fmla="*/ 1383068 h 1383068"/>
              <a:gd name="connsiteX4" fmla="*/ 0 w 9071292"/>
              <a:gd name="connsiteY4" fmla="*/ 973483 h 1383068"/>
              <a:gd name="connsiteX5" fmla="*/ 2934 w 9071292"/>
              <a:gd name="connsiteY5" fmla="*/ 998 h 1383068"/>
              <a:gd name="connsiteX0" fmla="*/ 2934 w 9092920"/>
              <a:gd name="connsiteY0" fmla="*/ 0 h 1382070"/>
              <a:gd name="connsiteX1" fmla="*/ 9092920 w 9092920"/>
              <a:gd name="connsiteY1" fmla="*/ 3646 h 1382070"/>
              <a:gd name="connsiteX2" fmla="*/ 9063886 w 9092920"/>
              <a:gd name="connsiteY2" fmla="*/ 953731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2920"/>
              <a:gd name="connsiteY0" fmla="*/ 0 h 1382070"/>
              <a:gd name="connsiteX1" fmla="*/ 9092920 w 9092920"/>
              <a:gd name="connsiteY1" fmla="*/ 3646 h 1382070"/>
              <a:gd name="connsiteX2" fmla="*/ 9080107 w 9092920"/>
              <a:gd name="connsiteY2" fmla="*/ 949088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6754"/>
              <a:gd name="connsiteY0" fmla="*/ 0 h 1382070"/>
              <a:gd name="connsiteX1" fmla="*/ 9092920 w 9096754"/>
              <a:gd name="connsiteY1" fmla="*/ 3646 h 1382070"/>
              <a:gd name="connsiteX2" fmla="*/ 9096328 w 9096754"/>
              <a:gd name="connsiteY2" fmla="*/ 949088 h 1382070"/>
              <a:gd name="connsiteX3" fmla="*/ 4427676 w 9096754"/>
              <a:gd name="connsiteY3" fmla="*/ 1382070 h 1382070"/>
              <a:gd name="connsiteX4" fmla="*/ 0 w 9096754"/>
              <a:gd name="connsiteY4" fmla="*/ 972485 h 1382070"/>
              <a:gd name="connsiteX5" fmla="*/ 2934 w 9096754"/>
              <a:gd name="connsiteY5" fmla="*/ 0 h 1382070"/>
              <a:gd name="connsiteX0" fmla="*/ 141 w 9099369"/>
              <a:gd name="connsiteY0" fmla="*/ 5640 h 1378424"/>
              <a:gd name="connsiteX1" fmla="*/ 9095535 w 9099369"/>
              <a:gd name="connsiteY1" fmla="*/ 0 h 1378424"/>
              <a:gd name="connsiteX2" fmla="*/ 9098943 w 9099369"/>
              <a:gd name="connsiteY2" fmla="*/ 945442 h 1378424"/>
              <a:gd name="connsiteX3" fmla="*/ 4430291 w 9099369"/>
              <a:gd name="connsiteY3" fmla="*/ 1378424 h 1378424"/>
              <a:gd name="connsiteX4" fmla="*/ 2615 w 9099369"/>
              <a:gd name="connsiteY4" fmla="*/ 968839 h 1378424"/>
              <a:gd name="connsiteX5" fmla="*/ 141 w 9099369"/>
              <a:gd name="connsiteY5" fmla="*/ 5640 h 1378424"/>
              <a:gd name="connsiteX0" fmla="*/ 141 w 9099369"/>
              <a:gd name="connsiteY0" fmla="*/ 0 h 1372784"/>
              <a:gd name="connsiteX1" fmla="*/ 9095535 w 9099369"/>
              <a:gd name="connsiteY1" fmla="*/ 8289 h 1372784"/>
              <a:gd name="connsiteX2" fmla="*/ 9098943 w 9099369"/>
              <a:gd name="connsiteY2" fmla="*/ 939802 h 1372784"/>
              <a:gd name="connsiteX3" fmla="*/ 4430291 w 9099369"/>
              <a:gd name="connsiteY3" fmla="*/ 1372784 h 1372784"/>
              <a:gd name="connsiteX4" fmla="*/ 2615 w 9099369"/>
              <a:gd name="connsiteY4" fmla="*/ 963199 h 1372784"/>
              <a:gd name="connsiteX5" fmla="*/ 141 w 9099369"/>
              <a:gd name="connsiteY5" fmla="*/ 0 h 1372784"/>
              <a:gd name="connsiteX0" fmla="*/ 141 w 9099369"/>
              <a:gd name="connsiteY0" fmla="*/ 10283 h 1383067"/>
              <a:gd name="connsiteX1" fmla="*/ 9095535 w 9099369"/>
              <a:gd name="connsiteY1" fmla="*/ 0 h 1383067"/>
              <a:gd name="connsiteX2" fmla="*/ 9098943 w 9099369"/>
              <a:gd name="connsiteY2" fmla="*/ 950085 h 1383067"/>
              <a:gd name="connsiteX3" fmla="*/ 4430291 w 9099369"/>
              <a:gd name="connsiteY3" fmla="*/ 1383067 h 1383067"/>
              <a:gd name="connsiteX4" fmla="*/ 2615 w 9099369"/>
              <a:gd name="connsiteY4" fmla="*/ 973482 h 1383067"/>
              <a:gd name="connsiteX5" fmla="*/ 141 w 9099369"/>
              <a:gd name="connsiteY5" fmla="*/ 10283 h 1383067"/>
              <a:gd name="connsiteX0" fmla="*/ 45 w 9110086"/>
              <a:gd name="connsiteY0" fmla="*/ 5640 h 1383067"/>
              <a:gd name="connsiteX1" fmla="*/ 9106252 w 9110086"/>
              <a:gd name="connsiteY1" fmla="*/ 0 h 1383067"/>
              <a:gd name="connsiteX2" fmla="*/ 9109660 w 9110086"/>
              <a:gd name="connsiteY2" fmla="*/ 950085 h 1383067"/>
              <a:gd name="connsiteX3" fmla="*/ 4441008 w 9110086"/>
              <a:gd name="connsiteY3" fmla="*/ 1383067 h 1383067"/>
              <a:gd name="connsiteX4" fmla="*/ 13332 w 9110086"/>
              <a:gd name="connsiteY4" fmla="*/ 973482 h 1383067"/>
              <a:gd name="connsiteX5" fmla="*/ 45 w 9110086"/>
              <a:gd name="connsiteY5" fmla="*/ 5640 h 1383067"/>
              <a:gd name="connsiteX0" fmla="*/ 8341 w 9096754"/>
              <a:gd name="connsiteY0" fmla="*/ 0 h 1600293"/>
              <a:gd name="connsiteX1" fmla="*/ 9092920 w 9096754"/>
              <a:gd name="connsiteY1" fmla="*/ 217226 h 1600293"/>
              <a:gd name="connsiteX2" fmla="*/ 9096328 w 9096754"/>
              <a:gd name="connsiteY2" fmla="*/ 1167311 h 1600293"/>
              <a:gd name="connsiteX3" fmla="*/ 4427676 w 9096754"/>
              <a:gd name="connsiteY3" fmla="*/ 1600293 h 1600293"/>
              <a:gd name="connsiteX4" fmla="*/ 0 w 9096754"/>
              <a:gd name="connsiteY4" fmla="*/ 1190708 h 1600293"/>
              <a:gd name="connsiteX5" fmla="*/ 8341 w 9096754"/>
              <a:gd name="connsiteY5" fmla="*/ 0 h 1600293"/>
              <a:gd name="connsiteX0" fmla="*/ 142 w 9099369"/>
              <a:gd name="connsiteY0" fmla="*/ 0 h 1386713"/>
              <a:gd name="connsiteX1" fmla="*/ 9095535 w 9099369"/>
              <a:gd name="connsiteY1" fmla="*/ 3646 h 1386713"/>
              <a:gd name="connsiteX2" fmla="*/ 9098943 w 9099369"/>
              <a:gd name="connsiteY2" fmla="*/ 953731 h 1386713"/>
              <a:gd name="connsiteX3" fmla="*/ 4430291 w 9099369"/>
              <a:gd name="connsiteY3" fmla="*/ 1386713 h 1386713"/>
              <a:gd name="connsiteX4" fmla="*/ 2615 w 9099369"/>
              <a:gd name="connsiteY4" fmla="*/ 977128 h 1386713"/>
              <a:gd name="connsiteX5" fmla="*/ 142 w 9099369"/>
              <a:gd name="connsiteY5" fmla="*/ 0 h 1386713"/>
              <a:gd name="connsiteX0" fmla="*/ 68 w 9104701"/>
              <a:gd name="connsiteY0" fmla="*/ 5640 h 1383067"/>
              <a:gd name="connsiteX1" fmla="*/ 9100867 w 9104701"/>
              <a:gd name="connsiteY1" fmla="*/ 0 h 1383067"/>
              <a:gd name="connsiteX2" fmla="*/ 9104275 w 9104701"/>
              <a:gd name="connsiteY2" fmla="*/ 950085 h 1383067"/>
              <a:gd name="connsiteX3" fmla="*/ 4435623 w 9104701"/>
              <a:gd name="connsiteY3" fmla="*/ 1383067 h 1383067"/>
              <a:gd name="connsiteX4" fmla="*/ 7947 w 9104701"/>
              <a:gd name="connsiteY4" fmla="*/ 973482 h 1383067"/>
              <a:gd name="connsiteX5" fmla="*/ 68 w 9104701"/>
              <a:gd name="connsiteY5" fmla="*/ 5640 h 1383067"/>
              <a:gd name="connsiteX0" fmla="*/ 68 w 9100867"/>
              <a:gd name="connsiteY0" fmla="*/ 5640 h 1383067"/>
              <a:gd name="connsiteX1" fmla="*/ 9100867 w 9100867"/>
              <a:gd name="connsiteY1" fmla="*/ 0 h 1383067"/>
              <a:gd name="connsiteX2" fmla="*/ 9088053 w 9100867"/>
              <a:gd name="connsiteY2" fmla="*/ 954727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4727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00867"/>
              <a:gd name="connsiteY0" fmla="*/ 5640 h 1383067"/>
              <a:gd name="connsiteX1" fmla="*/ 9100867 w 9100867"/>
              <a:gd name="connsiteY1" fmla="*/ 0 h 1383067"/>
              <a:gd name="connsiteX2" fmla="*/ 9082645 w 9100867"/>
              <a:gd name="connsiteY2" fmla="*/ 964012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9369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17264"/>
              <a:gd name="connsiteY0" fmla="*/ 997 h 1378424"/>
              <a:gd name="connsiteX1" fmla="*/ 9117264 w 9117264"/>
              <a:gd name="connsiteY1" fmla="*/ 0 h 1378424"/>
              <a:gd name="connsiteX2" fmla="*/ 9104274 w 9117264"/>
              <a:gd name="connsiteY2" fmla="*/ 954726 h 1378424"/>
              <a:gd name="connsiteX3" fmla="*/ 4435623 w 9117264"/>
              <a:gd name="connsiteY3" fmla="*/ 1378424 h 1378424"/>
              <a:gd name="connsiteX4" fmla="*/ 7947 w 9117264"/>
              <a:gd name="connsiteY4" fmla="*/ 968839 h 1378424"/>
              <a:gd name="connsiteX5" fmla="*/ 68 w 9117264"/>
              <a:gd name="connsiteY5" fmla="*/ 997 h 1378424"/>
              <a:gd name="connsiteX0" fmla="*/ 68 w 9126183"/>
              <a:gd name="connsiteY0" fmla="*/ 997 h 1378424"/>
              <a:gd name="connsiteX1" fmla="*/ 9117264 w 9126183"/>
              <a:gd name="connsiteY1" fmla="*/ 0 h 1378424"/>
              <a:gd name="connsiteX2" fmla="*/ 9125909 w 9126183"/>
              <a:gd name="connsiteY2" fmla="*/ 959368 h 1378424"/>
              <a:gd name="connsiteX3" fmla="*/ 4435623 w 9126183"/>
              <a:gd name="connsiteY3" fmla="*/ 1378424 h 1378424"/>
              <a:gd name="connsiteX4" fmla="*/ 7947 w 9126183"/>
              <a:gd name="connsiteY4" fmla="*/ 968839 h 1378424"/>
              <a:gd name="connsiteX5" fmla="*/ 68 w 9126183"/>
              <a:gd name="connsiteY5" fmla="*/ 997 h 1378424"/>
              <a:gd name="connsiteX0" fmla="*/ 68 w 9133506"/>
              <a:gd name="connsiteY0" fmla="*/ 0 h 1377427"/>
              <a:gd name="connsiteX1" fmla="*/ 9133506 w 9133506"/>
              <a:gd name="connsiteY1" fmla="*/ 3645 h 1377427"/>
              <a:gd name="connsiteX2" fmla="*/ 9125909 w 9133506"/>
              <a:gd name="connsiteY2" fmla="*/ 958371 h 1377427"/>
              <a:gd name="connsiteX3" fmla="*/ 4435623 w 9133506"/>
              <a:gd name="connsiteY3" fmla="*/ 1377427 h 1377427"/>
              <a:gd name="connsiteX4" fmla="*/ 7947 w 9133506"/>
              <a:gd name="connsiteY4" fmla="*/ 967842 h 1377427"/>
              <a:gd name="connsiteX5" fmla="*/ 68 w 9133506"/>
              <a:gd name="connsiteY5" fmla="*/ 0 h 137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3506" h="1377427">
                <a:moveTo>
                  <a:pt x="68" y="0"/>
                </a:moveTo>
                <a:lnTo>
                  <a:pt x="9133506" y="3645"/>
                </a:lnTo>
                <a:cubicBezTo>
                  <a:pt x="9131179" y="320078"/>
                  <a:pt x="9128236" y="641938"/>
                  <a:pt x="9125909" y="958371"/>
                </a:cubicBezTo>
                <a:lnTo>
                  <a:pt x="4435623" y="1377427"/>
                </a:lnTo>
                <a:lnTo>
                  <a:pt x="7947" y="967842"/>
                </a:lnTo>
                <a:cubicBezTo>
                  <a:pt x="8925" y="654515"/>
                  <a:pt x="-910" y="313327"/>
                  <a:pt x="68" y="0"/>
                </a:cubicBezTo>
                <a:close/>
              </a:path>
            </a:pathLst>
          </a:custGeom>
          <a:solidFill>
            <a:srgbClr val="DBDD01"/>
          </a:solidFill>
          <a:ln w="139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adline">
            <a:extLst>
              <a:ext uri="{FF2B5EF4-FFF2-40B4-BE49-F238E27FC236}">
                <a16:creationId xmlns:a16="http://schemas.microsoft.com/office/drawing/2014/main" id="{FD255031-5822-1B48-AEC8-CFD096C34661}"/>
              </a:ext>
            </a:extLst>
          </p:cNvPr>
          <p:cNvSpPr txBox="1">
            <a:spLocks/>
          </p:cNvSpPr>
          <p:nvPr/>
        </p:nvSpPr>
        <p:spPr bwMode="gray">
          <a:xfrm>
            <a:off x="123137" y="678427"/>
            <a:ext cx="8893862" cy="812530"/>
          </a:xfrm>
          <a:prstGeom prst="rect">
            <a:avLst/>
          </a:prstGeom>
          <a:noFill/>
        </p:spPr>
        <p:txBody>
          <a:bodyPr wrap="square" lIns="91440" tIns="45720" rIns="91440" bIns="45720" anchor="t">
            <a:spAutoFit/>
          </a:bodyPr>
          <a:lstStyle>
            <a:lvl1pPr algn="ctr" defTabSz="685800" rtl="0" eaLnBrk="1" latinLnBrk="0" hangingPunct="1">
              <a:lnSpc>
                <a:spcPct val="90000"/>
              </a:lnSpc>
              <a:spcBef>
                <a:spcPct val="0"/>
              </a:spcBef>
              <a:buNone/>
              <a:defRPr sz="2600" b="1" kern="1200" cap="none" baseline="0">
                <a:solidFill>
                  <a:schemeClr val="tx1"/>
                </a:solidFill>
                <a:latin typeface="+mj-lt"/>
                <a:ea typeface="+mj-ea"/>
                <a:cs typeface="+mj-cs"/>
              </a:defRPr>
            </a:lvl1pPr>
          </a:lstStyle>
          <a:p>
            <a:r>
              <a:rPr lang="de-DE" dirty="0"/>
              <a:t>Thesis 1: The </a:t>
            </a:r>
            <a:r>
              <a:rPr lang="de-DE" dirty="0" err="1"/>
              <a:t>introduction</a:t>
            </a:r>
            <a:r>
              <a:rPr lang="de-DE" dirty="0"/>
              <a:t> </a:t>
            </a:r>
            <a:r>
              <a:rPr lang="de-DE" dirty="0" err="1"/>
              <a:t>of</a:t>
            </a:r>
            <a:r>
              <a:rPr lang="de-DE" dirty="0"/>
              <a:t> „Industry 4.0“ </a:t>
            </a:r>
            <a:r>
              <a:rPr lang="de-DE" dirty="0" err="1"/>
              <a:t>is</a:t>
            </a:r>
            <a:r>
              <a:rPr lang="de-DE" dirty="0"/>
              <a:t> a disruptive </a:t>
            </a:r>
            <a:r>
              <a:rPr lang="de-DE" dirty="0" err="1"/>
              <a:t>process</a:t>
            </a:r>
            <a:endParaRPr lang="de-DE" dirty="0"/>
          </a:p>
        </p:txBody>
      </p:sp>
      <p:sp>
        <p:nvSpPr>
          <p:cNvPr id="14" name="Freihandform 13">
            <a:extLst>
              <a:ext uri="{FF2B5EF4-FFF2-40B4-BE49-F238E27FC236}">
                <a16:creationId xmlns:a16="http://schemas.microsoft.com/office/drawing/2014/main" id="{FC341FA8-5878-F94F-BAD8-8A3338D8A472}"/>
              </a:ext>
            </a:extLst>
          </p:cNvPr>
          <p:cNvSpPr/>
          <p:nvPr/>
        </p:nvSpPr>
        <p:spPr>
          <a:xfrm>
            <a:off x="-15014" y="1159751"/>
            <a:ext cx="9210907" cy="518533"/>
          </a:xfrm>
          <a:custGeom>
            <a:avLst/>
            <a:gdLst>
              <a:gd name="connsiteX0" fmla="*/ 0 w 7292897"/>
              <a:gd name="connsiteY0" fmla="*/ 0 h 947854"/>
              <a:gd name="connsiteX1" fmla="*/ 3189249 w 7292897"/>
              <a:gd name="connsiteY1" fmla="*/ 947854 h 947854"/>
              <a:gd name="connsiteX2" fmla="*/ 7292897 w 7292897"/>
              <a:gd name="connsiteY2" fmla="*/ 144966 h 947854"/>
              <a:gd name="connsiteX3" fmla="*/ 7292897 w 7292897"/>
              <a:gd name="connsiteY3" fmla="*/ 144966 h 947854"/>
              <a:gd name="connsiteX0" fmla="*/ 0 w 7292897"/>
              <a:gd name="connsiteY0" fmla="*/ 0 h 551986"/>
              <a:gd name="connsiteX1" fmla="*/ 4527396 w 7292897"/>
              <a:gd name="connsiteY1" fmla="*/ 551986 h 551986"/>
              <a:gd name="connsiteX2" fmla="*/ 7292897 w 7292897"/>
              <a:gd name="connsiteY2" fmla="*/ 144966 h 551986"/>
              <a:gd name="connsiteX3" fmla="*/ 7292897 w 7292897"/>
              <a:gd name="connsiteY3" fmla="*/ 144966 h 551986"/>
              <a:gd name="connsiteX0" fmla="*/ 0 w 9171878"/>
              <a:gd name="connsiteY0" fmla="*/ 0 h 551986"/>
              <a:gd name="connsiteX1" fmla="*/ 4527396 w 9171878"/>
              <a:gd name="connsiteY1" fmla="*/ 551986 h 551986"/>
              <a:gd name="connsiteX2" fmla="*/ 7292897 w 9171878"/>
              <a:gd name="connsiteY2" fmla="*/ 144966 h 551986"/>
              <a:gd name="connsiteX3" fmla="*/ 9171878 w 9171878"/>
              <a:gd name="connsiteY3" fmla="*/ 44605 h 551986"/>
              <a:gd name="connsiteX0" fmla="*/ 0 w 9171878"/>
              <a:gd name="connsiteY0" fmla="*/ 0 h 551986"/>
              <a:gd name="connsiteX1" fmla="*/ 4527396 w 9171878"/>
              <a:gd name="connsiteY1" fmla="*/ 551986 h 551986"/>
              <a:gd name="connsiteX2" fmla="*/ 7287321 w 9171878"/>
              <a:gd name="connsiteY2" fmla="*/ 245327 h 551986"/>
              <a:gd name="connsiteX3" fmla="*/ 9171878 w 9171878"/>
              <a:gd name="connsiteY3" fmla="*/ 44605 h 551986"/>
              <a:gd name="connsiteX0" fmla="*/ 0 w 9183029"/>
              <a:gd name="connsiteY0" fmla="*/ 0 h 518533"/>
              <a:gd name="connsiteX1" fmla="*/ 4538547 w 9183029"/>
              <a:gd name="connsiteY1" fmla="*/ 518533 h 518533"/>
              <a:gd name="connsiteX2" fmla="*/ 7298472 w 9183029"/>
              <a:gd name="connsiteY2" fmla="*/ 211874 h 518533"/>
              <a:gd name="connsiteX3" fmla="*/ 9183029 w 9183029"/>
              <a:gd name="connsiteY3" fmla="*/ 11152 h 518533"/>
              <a:gd name="connsiteX0" fmla="*/ 0 w 9210907"/>
              <a:gd name="connsiteY0" fmla="*/ 0 h 518533"/>
              <a:gd name="connsiteX1" fmla="*/ 4538547 w 9210907"/>
              <a:gd name="connsiteY1" fmla="*/ 518533 h 518533"/>
              <a:gd name="connsiteX2" fmla="*/ 7298472 w 9210907"/>
              <a:gd name="connsiteY2" fmla="*/ 211874 h 518533"/>
              <a:gd name="connsiteX3" fmla="*/ 9210907 w 9210907"/>
              <a:gd name="connsiteY3" fmla="*/ 5577 h 518533"/>
              <a:gd name="connsiteX0" fmla="*/ 0 w 9210907"/>
              <a:gd name="connsiteY0" fmla="*/ 0 h 696953"/>
              <a:gd name="connsiteX1" fmla="*/ 4560849 w 9210907"/>
              <a:gd name="connsiteY1" fmla="*/ 696953 h 696953"/>
              <a:gd name="connsiteX2" fmla="*/ 7298472 w 9210907"/>
              <a:gd name="connsiteY2" fmla="*/ 211874 h 696953"/>
              <a:gd name="connsiteX3" fmla="*/ 9210907 w 9210907"/>
              <a:gd name="connsiteY3" fmla="*/ 5577 h 696953"/>
              <a:gd name="connsiteX0" fmla="*/ 0 w 9210907"/>
              <a:gd name="connsiteY0" fmla="*/ 0 h 518533"/>
              <a:gd name="connsiteX1" fmla="*/ 4555273 w 9210907"/>
              <a:gd name="connsiteY1" fmla="*/ 518533 h 518533"/>
              <a:gd name="connsiteX2" fmla="*/ 7298472 w 9210907"/>
              <a:gd name="connsiteY2" fmla="*/ 211874 h 518533"/>
              <a:gd name="connsiteX3" fmla="*/ 9210907 w 9210907"/>
              <a:gd name="connsiteY3" fmla="*/ 5577 h 518533"/>
            </a:gdLst>
            <a:ahLst/>
            <a:cxnLst>
              <a:cxn ang="0">
                <a:pos x="connsiteX0" y="connsiteY0"/>
              </a:cxn>
              <a:cxn ang="0">
                <a:pos x="connsiteX1" y="connsiteY1"/>
              </a:cxn>
              <a:cxn ang="0">
                <a:pos x="connsiteX2" y="connsiteY2"/>
              </a:cxn>
              <a:cxn ang="0">
                <a:pos x="connsiteX3" y="connsiteY3"/>
              </a:cxn>
            </a:cxnLst>
            <a:rect l="l" t="t" r="r" b="b"/>
            <a:pathLst>
              <a:path w="9210907" h="518533">
                <a:moveTo>
                  <a:pt x="0" y="0"/>
                </a:moveTo>
                <a:lnTo>
                  <a:pt x="4555273" y="518533"/>
                </a:lnTo>
                <a:lnTo>
                  <a:pt x="7298472" y="211874"/>
                </a:lnTo>
                <a:lnTo>
                  <a:pt x="9210907" y="5577"/>
                </a:lnTo>
              </a:path>
            </a:pathLst>
          </a:custGeom>
          <a:noFill/>
          <a:ln w="1206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95137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80CEA63-A212-438D-B349-51789179B8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38" y="-204074"/>
            <a:ext cx="9144001" cy="6858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Freihandform 11">
            <a:extLst>
              <a:ext uri="{FF2B5EF4-FFF2-40B4-BE49-F238E27FC236}">
                <a16:creationId xmlns:a16="http://schemas.microsoft.com/office/drawing/2014/main" id="{7BD4BBD2-2168-E04E-A3A6-6297BDD96B47}"/>
              </a:ext>
            </a:extLst>
          </p:cNvPr>
          <p:cNvSpPr/>
          <p:nvPr/>
        </p:nvSpPr>
        <p:spPr>
          <a:xfrm>
            <a:off x="108001" y="114460"/>
            <a:ext cx="8968761" cy="1577540"/>
          </a:xfrm>
          <a:custGeom>
            <a:avLst/>
            <a:gdLst>
              <a:gd name="connsiteX0" fmla="*/ 0 w 9039297"/>
              <a:gd name="connsiteY0" fmla="*/ 13960 h 1396030"/>
              <a:gd name="connsiteX1" fmla="*/ 9039297 w 9039297"/>
              <a:gd name="connsiteY1" fmla="*/ 0 h 1396030"/>
              <a:gd name="connsiteX2" fmla="*/ 9032317 w 9039297"/>
              <a:gd name="connsiteY2" fmla="*/ 949300 h 1396030"/>
              <a:gd name="connsiteX3" fmla="*/ 4411456 w 9039297"/>
              <a:gd name="connsiteY3" fmla="*/ 1396030 h 1396030"/>
              <a:gd name="connsiteX4" fmla="*/ 0 w 9039297"/>
              <a:gd name="connsiteY4" fmla="*/ 949300 h 1396030"/>
              <a:gd name="connsiteX5" fmla="*/ 0 w 9039297"/>
              <a:gd name="connsiteY5" fmla="*/ 13960 h 1396030"/>
              <a:gd name="connsiteX0" fmla="*/ 0 w 9047945"/>
              <a:gd name="connsiteY0" fmla="*/ 13960 h 1396030"/>
              <a:gd name="connsiteX1" fmla="*/ 9039297 w 9047945"/>
              <a:gd name="connsiteY1" fmla="*/ 0 h 1396030"/>
              <a:gd name="connsiteX2" fmla="*/ 9047666 w 9047945"/>
              <a:gd name="connsiteY2" fmla="*/ 953761 h 1396030"/>
              <a:gd name="connsiteX3" fmla="*/ 4411456 w 9047945"/>
              <a:gd name="connsiteY3" fmla="*/ 1396030 h 1396030"/>
              <a:gd name="connsiteX4" fmla="*/ 0 w 9047945"/>
              <a:gd name="connsiteY4" fmla="*/ 949300 h 1396030"/>
              <a:gd name="connsiteX5" fmla="*/ 0 w 9047945"/>
              <a:gd name="connsiteY5" fmla="*/ 13960 h 1396030"/>
              <a:gd name="connsiteX0" fmla="*/ 0 w 9060034"/>
              <a:gd name="connsiteY0" fmla="*/ 13960 h 1396030"/>
              <a:gd name="connsiteX1" fmla="*/ 9060034 w 9060034"/>
              <a:gd name="connsiteY1" fmla="*/ 0 h 1396030"/>
              <a:gd name="connsiteX2" fmla="*/ 9047666 w 9060034"/>
              <a:gd name="connsiteY2" fmla="*/ 953761 h 1396030"/>
              <a:gd name="connsiteX3" fmla="*/ 4411456 w 9060034"/>
              <a:gd name="connsiteY3" fmla="*/ 1396030 h 1396030"/>
              <a:gd name="connsiteX4" fmla="*/ 0 w 9060034"/>
              <a:gd name="connsiteY4" fmla="*/ 949300 h 1396030"/>
              <a:gd name="connsiteX5" fmla="*/ 0 w 9060034"/>
              <a:gd name="connsiteY5" fmla="*/ 13960 h 1396030"/>
              <a:gd name="connsiteX0" fmla="*/ 0 w 9049665"/>
              <a:gd name="connsiteY0" fmla="*/ 10947 h 1393017"/>
              <a:gd name="connsiteX1" fmla="*/ 9049665 w 9049665"/>
              <a:gd name="connsiteY1" fmla="*/ 0 h 1393017"/>
              <a:gd name="connsiteX2" fmla="*/ 9047666 w 9049665"/>
              <a:gd name="connsiteY2" fmla="*/ 950748 h 1393017"/>
              <a:gd name="connsiteX3" fmla="*/ 4411456 w 9049665"/>
              <a:gd name="connsiteY3" fmla="*/ 1393017 h 1393017"/>
              <a:gd name="connsiteX4" fmla="*/ 0 w 9049665"/>
              <a:gd name="connsiteY4" fmla="*/ 946287 h 1393017"/>
              <a:gd name="connsiteX5" fmla="*/ 0 w 9049665"/>
              <a:gd name="connsiteY5" fmla="*/ 10947 h 1393017"/>
              <a:gd name="connsiteX0" fmla="*/ 0 w 9049665"/>
              <a:gd name="connsiteY0" fmla="*/ 0 h 1399183"/>
              <a:gd name="connsiteX1" fmla="*/ 9049665 w 9049665"/>
              <a:gd name="connsiteY1" fmla="*/ 6166 h 1399183"/>
              <a:gd name="connsiteX2" fmla="*/ 9047666 w 9049665"/>
              <a:gd name="connsiteY2" fmla="*/ 956914 h 1399183"/>
              <a:gd name="connsiteX3" fmla="*/ 4411456 w 9049665"/>
              <a:gd name="connsiteY3" fmla="*/ 1399183 h 1399183"/>
              <a:gd name="connsiteX4" fmla="*/ 0 w 9049665"/>
              <a:gd name="connsiteY4" fmla="*/ 952453 h 1399183"/>
              <a:gd name="connsiteX5" fmla="*/ 0 w 9049665"/>
              <a:gd name="connsiteY5" fmla="*/ 0 h 1399183"/>
              <a:gd name="connsiteX0" fmla="*/ 0 w 9062951"/>
              <a:gd name="connsiteY0" fmla="*/ 10947 h 1393017"/>
              <a:gd name="connsiteX1" fmla="*/ 9062951 w 9062951"/>
              <a:gd name="connsiteY1" fmla="*/ 0 h 1393017"/>
              <a:gd name="connsiteX2" fmla="*/ 9060952 w 9062951"/>
              <a:gd name="connsiteY2" fmla="*/ 950748 h 1393017"/>
              <a:gd name="connsiteX3" fmla="*/ 4424742 w 9062951"/>
              <a:gd name="connsiteY3" fmla="*/ 1393017 h 1393017"/>
              <a:gd name="connsiteX4" fmla="*/ 13286 w 9062951"/>
              <a:gd name="connsiteY4" fmla="*/ 946287 h 1393017"/>
              <a:gd name="connsiteX5" fmla="*/ 0 w 9062951"/>
              <a:gd name="connsiteY5" fmla="*/ 10947 h 1393017"/>
              <a:gd name="connsiteX0" fmla="*/ 0 w 9062951"/>
              <a:gd name="connsiteY0" fmla="*/ 0 h 1382070"/>
              <a:gd name="connsiteX1" fmla="*/ 9062951 w 9062951"/>
              <a:gd name="connsiteY1" fmla="*/ 17574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2951"/>
              <a:gd name="connsiteY0" fmla="*/ 0 h 1382070"/>
              <a:gd name="connsiteX1" fmla="*/ 9062951 w 9062951"/>
              <a:gd name="connsiteY1" fmla="*/ 3645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8358"/>
              <a:gd name="connsiteY0" fmla="*/ 14927 h 1396997"/>
              <a:gd name="connsiteX1" fmla="*/ 9068358 w 9068358"/>
              <a:gd name="connsiteY1" fmla="*/ 0 h 1396997"/>
              <a:gd name="connsiteX2" fmla="*/ 9060952 w 9068358"/>
              <a:gd name="connsiteY2" fmla="*/ 954728 h 1396997"/>
              <a:gd name="connsiteX3" fmla="*/ 4424742 w 9068358"/>
              <a:gd name="connsiteY3" fmla="*/ 1396997 h 1396997"/>
              <a:gd name="connsiteX4" fmla="*/ 13286 w 9068358"/>
              <a:gd name="connsiteY4" fmla="*/ 950267 h 1396997"/>
              <a:gd name="connsiteX5" fmla="*/ 0 w 9068358"/>
              <a:gd name="connsiteY5" fmla="*/ 14927 h 1396997"/>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82779"/>
              <a:gd name="connsiteY0" fmla="*/ 998 h 1383068"/>
              <a:gd name="connsiteX1" fmla="*/ 9068358 w 9082779"/>
              <a:gd name="connsiteY1" fmla="*/ 0 h 1383068"/>
              <a:gd name="connsiteX2" fmla="*/ 9082580 w 9082779"/>
              <a:gd name="connsiteY2" fmla="*/ 940799 h 1383068"/>
              <a:gd name="connsiteX3" fmla="*/ 4424742 w 9082779"/>
              <a:gd name="connsiteY3" fmla="*/ 1383068 h 1383068"/>
              <a:gd name="connsiteX4" fmla="*/ 13286 w 9082779"/>
              <a:gd name="connsiteY4" fmla="*/ 936338 h 1383068"/>
              <a:gd name="connsiteX5" fmla="*/ 0 w 9082779"/>
              <a:gd name="connsiteY5" fmla="*/ 998 h 1383068"/>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77443"/>
              <a:gd name="connsiteY0" fmla="*/ 998 h 1383068"/>
              <a:gd name="connsiteX1" fmla="*/ 9068358 w 9077443"/>
              <a:gd name="connsiteY1" fmla="*/ 0 h 1383068"/>
              <a:gd name="connsiteX2" fmla="*/ 9077172 w 9077443"/>
              <a:gd name="connsiteY2" fmla="*/ 945442 h 1383068"/>
              <a:gd name="connsiteX3" fmla="*/ 4424742 w 9077443"/>
              <a:gd name="connsiteY3" fmla="*/ 1383068 h 1383068"/>
              <a:gd name="connsiteX4" fmla="*/ 13286 w 9077443"/>
              <a:gd name="connsiteY4" fmla="*/ 936338 h 1383068"/>
              <a:gd name="connsiteX5" fmla="*/ 0 w 9077443"/>
              <a:gd name="connsiteY5" fmla="*/ 998 h 1383068"/>
              <a:gd name="connsiteX0" fmla="*/ 0 w 9068358"/>
              <a:gd name="connsiteY0" fmla="*/ 998 h 1383068"/>
              <a:gd name="connsiteX1" fmla="*/ 9068358 w 9068358"/>
              <a:gd name="connsiteY1" fmla="*/ 0 h 1383068"/>
              <a:gd name="connsiteX2" fmla="*/ 9060952 w 9068358"/>
              <a:gd name="connsiteY2" fmla="*/ 954729 h 1383068"/>
              <a:gd name="connsiteX3" fmla="*/ 4424742 w 9068358"/>
              <a:gd name="connsiteY3" fmla="*/ 1383068 h 1383068"/>
              <a:gd name="connsiteX4" fmla="*/ 13286 w 9068358"/>
              <a:gd name="connsiteY4" fmla="*/ 936338 h 1383068"/>
              <a:gd name="connsiteX5" fmla="*/ 0 w 9068358"/>
              <a:gd name="connsiteY5" fmla="*/ 998 h 1383068"/>
              <a:gd name="connsiteX0" fmla="*/ 2935 w 9071293"/>
              <a:gd name="connsiteY0" fmla="*/ 998 h 1383068"/>
              <a:gd name="connsiteX1" fmla="*/ 9071293 w 9071293"/>
              <a:gd name="connsiteY1" fmla="*/ 0 h 1383068"/>
              <a:gd name="connsiteX2" fmla="*/ 9063887 w 9071293"/>
              <a:gd name="connsiteY2" fmla="*/ 954729 h 1383068"/>
              <a:gd name="connsiteX3" fmla="*/ 4427677 w 9071293"/>
              <a:gd name="connsiteY3" fmla="*/ 1383068 h 1383068"/>
              <a:gd name="connsiteX4" fmla="*/ 0 w 9071293"/>
              <a:gd name="connsiteY4" fmla="*/ 940980 h 1383068"/>
              <a:gd name="connsiteX5" fmla="*/ 2935 w 9071293"/>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54910 h 1383068"/>
              <a:gd name="connsiteX5" fmla="*/ 69 w 9068427"/>
              <a:gd name="connsiteY5" fmla="*/ 998 h 1383068"/>
              <a:gd name="connsiteX0" fmla="*/ 8341 w 9076699"/>
              <a:gd name="connsiteY0" fmla="*/ 998 h 1383068"/>
              <a:gd name="connsiteX1" fmla="*/ 9076699 w 9076699"/>
              <a:gd name="connsiteY1" fmla="*/ 0 h 1383068"/>
              <a:gd name="connsiteX2" fmla="*/ 9069293 w 9076699"/>
              <a:gd name="connsiteY2" fmla="*/ 954729 h 1383068"/>
              <a:gd name="connsiteX3" fmla="*/ 4433083 w 9076699"/>
              <a:gd name="connsiteY3" fmla="*/ 1383068 h 1383068"/>
              <a:gd name="connsiteX4" fmla="*/ 0 w 9076699"/>
              <a:gd name="connsiteY4" fmla="*/ 968839 h 1383068"/>
              <a:gd name="connsiteX5" fmla="*/ 8341 w 9076699"/>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68839 h 1383068"/>
              <a:gd name="connsiteX5" fmla="*/ 69 w 9068427"/>
              <a:gd name="connsiteY5" fmla="*/ 998 h 1383068"/>
              <a:gd name="connsiteX0" fmla="*/ 2934 w 9071292"/>
              <a:gd name="connsiteY0" fmla="*/ 998 h 1383068"/>
              <a:gd name="connsiteX1" fmla="*/ 9071292 w 9071292"/>
              <a:gd name="connsiteY1" fmla="*/ 0 h 1383068"/>
              <a:gd name="connsiteX2" fmla="*/ 9063886 w 9071292"/>
              <a:gd name="connsiteY2" fmla="*/ 954729 h 1383068"/>
              <a:gd name="connsiteX3" fmla="*/ 4427676 w 9071292"/>
              <a:gd name="connsiteY3" fmla="*/ 1383068 h 1383068"/>
              <a:gd name="connsiteX4" fmla="*/ 0 w 9071292"/>
              <a:gd name="connsiteY4" fmla="*/ 973483 h 1383068"/>
              <a:gd name="connsiteX5" fmla="*/ 2934 w 9071292"/>
              <a:gd name="connsiteY5" fmla="*/ 998 h 1383068"/>
              <a:gd name="connsiteX0" fmla="*/ 2934 w 9092920"/>
              <a:gd name="connsiteY0" fmla="*/ 0 h 1382070"/>
              <a:gd name="connsiteX1" fmla="*/ 9092920 w 9092920"/>
              <a:gd name="connsiteY1" fmla="*/ 3646 h 1382070"/>
              <a:gd name="connsiteX2" fmla="*/ 9063886 w 9092920"/>
              <a:gd name="connsiteY2" fmla="*/ 953731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2920"/>
              <a:gd name="connsiteY0" fmla="*/ 0 h 1382070"/>
              <a:gd name="connsiteX1" fmla="*/ 9092920 w 9092920"/>
              <a:gd name="connsiteY1" fmla="*/ 3646 h 1382070"/>
              <a:gd name="connsiteX2" fmla="*/ 9080107 w 9092920"/>
              <a:gd name="connsiteY2" fmla="*/ 949088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6754"/>
              <a:gd name="connsiteY0" fmla="*/ 0 h 1382070"/>
              <a:gd name="connsiteX1" fmla="*/ 9092920 w 9096754"/>
              <a:gd name="connsiteY1" fmla="*/ 3646 h 1382070"/>
              <a:gd name="connsiteX2" fmla="*/ 9096328 w 9096754"/>
              <a:gd name="connsiteY2" fmla="*/ 949088 h 1382070"/>
              <a:gd name="connsiteX3" fmla="*/ 4427676 w 9096754"/>
              <a:gd name="connsiteY3" fmla="*/ 1382070 h 1382070"/>
              <a:gd name="connsiteX4" fmla="*/ 0 w 9096754"/>
              <a:gd name="connsiteY4" fmla="*/ 972485 h 1382070"/>
              <a:gd name="connsiteX5" fmla="*/ 2934 w 9096754"/>
              <a:gd name="connsiteY5" fmla="*/ 0 h 1382070"/>
              <a:gd name="connsiteX0" fmla="*/ 141 w 9099369"/>
              <a:gd name="connsiteY0" fmla="*/ 5640 h 1378424"/>
              <a:gd name="connsiteX1" fmla="*/ 9095535 w 9099369"/>
              <a:gd name="connsiteY1" fmla="*/ 0 h 1378424"/>
              <a:gd name="connsiteX2" fmla="*/ 9098943 w 9099369"/>
              <a:gd name="connsiteY2" fmla="*/ 945442 h 1378424"/>
              <a:gd name="connsiteX3" fmla="*/ 4430291 w 9099369"/>
              <a:gd name="connsiteY3" fmla="*/ 1378424 h 1378424"/>
              <a:gd name="connsiteX4" fmla="*/ 2615 w 9099369"/>
              <a:gd name="connsiteY4" fmla="*/ 968839 h 1378424"/>
              <a:gd name="connsiteX5" fmla="*/ 141 w 9099369"/>
              <a:gd name="connsiteY5" fmla="*/ 5640 h 1378424"/>
              <a:gd name="connsiteX0" fmla="*/ 141 w 9099369"/>
              <a:gd name="connsiteY0" fmla="*/ 0 h 1372784"/>
              <a:gd name="connsiteX1" fmla="*/ 9095535 w 9099369"/>
              <a:gd name="connsiteY1" fmla="*/ 8289 h 1372784"/>
              <a:gd name="connsiteX2" fmla="*/ 9098943 w 9099369"/>
              <a:gd name="connsiteY2" fmla="*/ 939802 h 1372784"/>
              <a:gd name="connsiteX3" fmla="*/ 4430291 w 9099369"/>
              <a:gd name="connsiteY3" fmla="*/ 1372784 h 1372784"/>
              <a:gd name="connsiteX4" fmla="*/ 2615 w 9099369"/>
              <a:gd name="connsiteY4" fmla="*/ 963199 h 1372784"/>
              <a:gd name="connsiteX5" fmla="*/ 141 w 9099369"/>
              <a:gd name="connsiteY5" fmla="*/ 0 h 1372784"/>
              <a:gd name="connsiteX0" fmla="*/ 141 w 9099369"/>
              <a:gd name="connsiteY0" fmla="*/ 10283 h 1383067"/>
              <a:gd name="connsiteX1" fmla="*/ 9095535 w 9099369"/>
              <a:gd name="connsiteY1" fmla="*/ 0 h 1383067"/>
              <a:gd name="connsiteX2" fmla="*/ 9098943 w 9099369"/>
              <a:gd name="connsiteY2" fmla="*/ 950085 h 1383067"/>
              <a:gd name="connsiteX3" fmla="*/ 4430291 w 9099369"/>
              <a:gd name="connsiteY3" fmla="*/ 1383067 h 1383067"/>
              <a:gd name="connsiteX4" fmla="*/ 2615 w 9099369"/>
              <a:gd name="connsiteY4" fmla="*/ 973482 h 1383067"/>
              <a:gd name="connsiteX5" fmla="*/ 141 w 9099369"/>
              <a:gd name="connsiteY5" fmla="*/ 10283 h 1383067"/>
              <a:gd name="connsiteX0" fmla="*/ 45 w 9110086"/>
              <a:gd name="connsiteY0" fmla="*/ 5640 h 1383067"/>
              <a:gd name="connsiteX1" fmla="*/ 9106252 w 9110086"/>
              <a:gd name="connsiteY1" fmla="*/ 0 h 1383067"/>
              <a:gd name="connsiteX2" fmla="*/ 9109660 w 9110086"/>
              <a:gd name="connsiteY2" fmla="*/ 950085 h 1383067"/>
              <a:gd name="connsiteX3" fmla="*/ 4441008 w 9110086"/>
              <a:gd name="connsiteY3" fmla="*/ 1383067 h 1383067"/>
              <a:gd name="connsiteX4" fmla="*/ 13332 w 9110086"/>
              <a:gd name="connsiteY4" fmla="*/ 973482 h 1383067"/>
              <a:gd name="connsiteX5" fmla="*/ 45 w 9110086"/>
              <a:gd name="connsiteY5" fmla="*/ 5640 h 1383067"/>
              <a:gd name="connsiteX0" fmla="*/ 8341 w 9096754"/>
              <a:gd name="connsiteY0" fmla="*/ 0 h 1600293"/>
              <a:gd name="connsiteX1" fmla="*/ 9092920 w 9096754"/>
              <a:gd name="connsiteY1" fmla="*/ 217226 h 1600293"/>
              <a:gd name="connsiteX2" fmla="*/ 9096328 w 9096754"/>
              <a:gd name="connsiteY2" fmla="*/ 1167311 h 1600293"/>
              <a:gd name="connsiteX3" fmla="*/ 4427676 w 9096754"/>
              <a:gd name="connsiteY3" fmla="*/ 1600293 h 1600293"/>
              <a:gd name="connsiteX4" fmla="*/ 0 w 9096754"/>
              <a:gd name="connsiteY4" fmla="*/ 1190708 h 1600293"/>
              <a:gd name="connsiteX5" fmla="*/ 8341 w 9096754"/>
              <a:gd name="connsiteY5" fmla="*/ 0 h 1600293"/>
              <a:gd name="connsiteX0" fmla="*/ 142 w 9099369"/>
              <a:gd name="connsiteY0" fmla="*/ 0 h 1386713"/>
              <a:gd name="connsiteX1" fmla="*/ 9095535 w 9099369"/>
              <a:gd name="connsiteY1" fmla="*/ 3646 h 1386713"/>
              <a:gd name="connsiteX2" fmla="*/ 9098943 w 9099369"/>
              <a:gd name="connsiteY2" fmla="*/ 953731 h 1386713"/>
              <a:gd name="connsiteX3" fmla="*/ 4430291 w 9099369"/>
              <a:gd name="connsiteY3" fmla="*/ 1386713 h 1386713"/>
              <a:gd name="connsiteX4" fmla="*/ 2615 w 9099369"/>
              <a:gd name="connsiteY4" fmla="*/ 977128 h 1386713"/>
              <a:gd name="connsiteX5" fmla="*/ 142 w 9099369"/>
              <a:gd name="connsiteY5" fmla="*/ 0 h 1386713"/>
              <a:gd name="connsiteX0" fmla="*/ 68 w 9104701"/>
              <a:gd name="connsiteY0" fmla="*/ 5640 h 1383067"/>
              <a:gd name="connsiteX1" fmla="*/ 9100867 w 9104701"/>
              <a:gd name="connsiteY1" fmla="*/ 0 h 1383067"/>
              <a:gd name="connsiteX2" fmla="*/ 9104275 w 9104701"/>
              <a:gd name="connsiteY2" fmla="*/ 950085 h 1383067"/>
              <a:gd name="connsiteX3" fmla="*/ 4435623 w 9104701"/>
              <a:gd name="connsiteY3" fmla="*/ 1383067 h 1383067"/>
              <a:gd name="connsiteX4" fmla="*/ 7947 w 9104701"/>
              <a:gd name="connsiteY4" fmla="*/ 973482 h 1383067"/>
              <a:gd name="connsiteX5" fmla="*/ 68 w 9104701"/>
              <a:gd name="connsiteY5" fmla="*/ 5640 h 1383067"/>
              <a:gd name="connsiteX0" fmla="*/ 68 w 9100867"/>
              <a:gd name="connsiteY0" fmla="*/ 5640 h 1383067"/>
              <a:gd name="connsiteX1" fmla="*/ 9100867 w 9100867"/>
              <a:gd name="connsiteY1" fmla="*/ 0 h 1383067"/>
              <a:gd name="connsiteX2" fmla="*/ 9088053 w 9100867"/>
              <a:gd name="connsiteY2" fmla="*/ 954727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4727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00867"/>
              <a:gd name="connsiteY0" fmla="*/ 5640 h 1383067"/>
              <a:gd name="connsiteX1" fmla="*/ 9100867 w 9100867"/>
              <a:gd name="connsiteY1" fmla="*/ 0 h 1383067"/>
              <a:gd name="connsiteX2" fmla="*/ 9082645 w 9100867"/>
              <a:gd name="connsiteY2" fmla="*/ 964012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9369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17264"/>
              <a:gd name="connsiteY0" fmla="*/ 997 h 1378424"/>
              <a:gd name="connsiteX1" fmla="*/ 9117264 w 9117264"/>
              <a:gd name="connsiteY1" fmla="*/ 0 h 1378424"/>
              <a:gd name="connsiteX2" fmla="*/ 9104274 w 9117264"/>
              <a:gd name="connsiteY2" fmla="*/ 954726 h 1378424"/>
              <a:gd name="connsiteX3" fmla="*/ 4435623 w 9117264"/>
              <a:gd name="connsiteY3" fmla="*/ 1378424 h 1378424"/>
              <a:gd name="connsiteX4" fmla="*/ 7947 w 9117264"/>
              <a:gd name="connsiteY4" fmla="*/ 968839 h 1378424"/>
              <a:gd name="connsiteX5" fmla="*/ 68 w 9117264"/>
              <a:gd name="connsiteY5" fmla="*/ 997 h 1378424"/>
              <a:gd name="connsiteX0" fmla="*/ 68 w 9126183"/>
              <a:gd name="connsiteY0" fmla="*/ 997 h 1378424"/>
              <a:gd name="connsiteX1" fmla="*/ 9117264 w 9126183"/>
              <a:gd name="connsiteY1" fmla="*/ 0 h 1378424"/>
              <a:gd name="connsiteX2" fmla="*/ 9125909 w 9126183"/>
              <a:gd name="connsiteY2" fmla="*/ 959368 h 1378424"/>
              <a:gd name="connsiteX3" fmla="*/ 4435623 w 9126183"/>
              <a:gd name="connsiteY3" fmla="*/ 1378424 h 1378424"/>
              <a:gd name="connsiteX4" fmla="*/ 7947 w 9126183"/>
              <a:gd name="connsiteY4" fmla="*/ 968839 h 1378424"/>
              <a:gd name="connsiteX5" fmla="*/ 68 w 9126183"/>
              <a:gd name="connsiteY5" fmla="*/ 997 h 1378424"/>
              <a:gd name="connsiteX0" fmla="*/ 68 w 9133506"/>
              <a:gd name="connsiteY0" fmla="*/ 0 h 1377427"/>
              <a:gd name="connsiteX1" fmla="*/ 9133506 w 9133506"/>
              <a:gd name="connsiteY1" fmla="*/ 3645 h 1377427"/>
              <a:gd name="connsiteX2" fmla="*/ 9125909 w 9133506"/>
              <a:gd name="connsiteY2" fmla="*/ 958371 h 1377427"/>
              <a:gd name="connsiteX3" fmla="*/ 4435623 w 9133506"/>
              <a:gd name="connsiteY3" fmla="*/ 1377427 h 1377427"/>
              <a:gd name="connsiteX4" fmla="*/ 7947 w 9133506"/>
              <a:gd name="connsiteY4" fmla="*/ 967842 h 1377427"/>
              <a:gd name="connsiteX5" fmla="*/ 68 w 9133506"/>
              <a:gd name="connsiteY5" fmla="*/ 0 h 137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3506" h="1377427">
                <a:moveTo>
                  <a:pt x="68" y="0"/>
                </a:moveTo>
                <a:lnTo>
                  <a:pt x="9133506" y="3645"/>
                </a:lnTo>
                <a:cubicBezTo>
                  <a:pt x="9131179" y="320078"/>
                  <a:pt x="9128236" y="641938"/>
                  <a:pt x="9125909" y="958371"/>
                </a:cubicBezTo>
                <a:lnTo>
                  <a:pt x="4435623" y="1377427"/>
                </a:lnTo>
                <a:lnTo>
                  <a:pt x="7947" y="967842"/>
                </a:lnTo>
                <a:cubicBezTo>
                  <a:pt x="8925" y="654515"/>
                  <a:pt x="-910" y="313327"/>
                  <a:pt x="68" y="0"/>
                </a:cubicBezTo>
                <a:close/>
              </a:path>
            </a:pathLst>
          </a:custGeom>
          <a:solidFill>
            <a:srgbClr val="DBDD01"/>
          </a:solidFill>
          <a:ln w="139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adline">
            <a:extLst>
              <a:ext uri="{FF2B5EF4-FFF2-40B4-BE49-F238E27FC236}">
                <a16:creationId xmlns:a16="http://schemas.microsoft.com/office/drawing/2014/main" id="{FD255031-5822-1B48-AEC8-CFD096C34661}"/>
              </a:ext>
            </a:extLst>
          </p:cNvPr>
          <p:cNvSpPr txBox="1">
            <a:spLocks/>
          </p:cNvSpPr>
          <p:nvPr/>
        </p:nvSpPr>
        <p:spPr bwMode="gray">
          <a:xfrm>
            <a:off x="123137" y="678427"/>
            <a:ext cx="8893862" cy="812530"/>
          </a:xfrm>
          <a:prstGeom prst="rect">
            <a:avLst/>
          </a:prstGeom>
          <a:noFill/>
        </p:spPr>
        <p:txBody>
          <a:bodyPr wrap="square" lIns="91440" tIns="45720" rIns="91440" bIns="45720" anchor="t">
            <a:spAutoFit/>
          </a:bodyPr>
          <a:lstStyle>
            <a:lvl1pPr algn="ctr" defTabSz="685800" rtl="0" eaLnBrk="1" latinLnBrk="0" hangingPunct="1">
              <a:lnSpc>
                <a:spcPct val="90000"/>
              </a:lnSpc>
              <a:spcBef>
                <a:spcPct val="0"/>
              </a:spcBef>
              <a:buNone/>
              <a:defRPr sz="2600" b="1" kern="1200" cap="none" baseline="0">
                <a:solidFill>
                  <a:schemeClr val="tx1"/>
                </a:solidFill>
                <a:latin typeface="+mj-lt"/>
                <a:ea typeface="+mj-ea"/>
                <a:cs typeface="+mj-cs"/>
              </a:defRPr>
            </a:lvl1pPr>
          </a:lstStyle>
          <a:p>
            <a:r>
              <a:rPr lang="de-DE" dirty="0"/>
              <a:t>Thesis 1a: </a:t>
            </a:r>
            <a:r>
              <a:rPr lang="de-DE" dirty="0" err="1"/>
              <a:t>To</a:t>
            </a:r>
            <a:r>
              <a:rPr lang="de-DE" dirty="0"/>
              <a:t> </a:t>
            </a:r>
            <a:r>
              <a:rPr lang="de-DE" dirty="0" err="1"/>
              <a:t>cope</a:t>
            </a:r>
            <a:r>
              <a:rPr lang="de-DE" dirty="0"/>
              <a:t> </a:t>
            </a:r>
            <a:r>
              <a:rPr lang="de-DE" dirty="0" err="1"/>
              <a:t>with</a:t>
            </a:r>
            <a:r>
              <a:rPr lang="de-DE" dirty="0"/>
              <a:t> </a:t>
            </a:r>
            <a:r>
              <a:rPr lang="de-DE" dirty="0" err="1"/>
              <a:t>the</a:t>
            </a:r>
            <a:r>
              <a:rPr lang="de-DE" dirty="0"/>
              <a:t> </a:t>
            </a:r>
            <a:r>
              <a:rPr lang="de-DE" dirty="0" err="1"/>
              <a:t>risks</a:t>
            </a:r>
            <a:r>
              <a:rPr lang="de-DE" dirty="0"/>
              <a:t> </a:t>
            </a:r>
            <a:r>
              <a:rPr lang="de-DE" dirty="0" err="1"/>
              <a:t>means</a:t>
            </a:r>
            <a:r>
              <a:rPr lang="de-DE" dirty="0"/>
              <a:t> </a:t>
            </a:r>
            <a:r>
              <a:rPr lang="de-DE" dirty="0" err="1"/>
              <a:t>to</a:t>
            </a:r>
            <a:r>
              <a:rPr lang="de-DE" dirty="0"/>
              <a:t> follow </a:t>
            </a:r>
            <a:r>
              <a:rPr lang="de-DE" dirty="0" err="1"/>
              <a:t>standards</a:t>
            </a:r>
            <a:endParaRPr lang="de-DE" dirty="0"/>
          </a:p>
        </p:txBody>
      </p:sp>
      <p:sp>
        <p:nvSpPr>
          <p:cNvPr id="14" name="Freihandform 13">
            <a:extLst>
              <a:ext uri="{FF2B5EF4-FFF2-40B4-BE49-F238E27FC236}">
                <a16:creationId xmlns:a16="http://schemas.microsoft.com/office/drawing/2014/main" id="{FC341FA8-5878-F94F-BAD8-8A3338D8A472}"/>
              </a:ext>
            </a:extLst>
          </p:cNvPr>
          <p:cNvSpPr/>
          <p:nvPr/>
        </p:nvSpPr>
        <p:spPr>
          <a:xfrm>
            <a:off x="-15014" y="1159751"/>
            <a:ext cx="9210907" cy="518533"/>
          </a:xfrm>
          <a:custGeom>
            <a:avLst/>
            <a:gdLst>
              <a:gd name="connsiteX0" fmla="*/ 0 w 7292897"/>
              <a:gd name="connsiteY0" fmla="*/ 0 h 947854"/>
              <a:gd name="connsiteX1" fmla="*/ 3189249 w 7292897"/>
              <a:gd name="connsiteY1" fmla="*/ 947854 h 947854"/>
              <a:gd name="connsiteX2" fmla="*/ 7292897 w 7292897"/>
              <a:gd name="connsiteY2" fmla="*/ 144966 h 947854"/>
              <a:gd name="connsiteX3" fmla="*/ 7292897 w 7292897"/>
              <a:gd name="connsiteY3" fmla="*/ 144966 h 947854"/>
              <a:gd name="connsiteX0" fmla="*/ 0 w 7292897"/>
              <a:gd name="connsiteY0" fmla="*/ 0 h 551986"/>
              <a:gd name="connsiteX1" fmla="*/ 4527396 w 7292897"/>
              <a:gd name="connsiteY1" fmla="*/ 551986 h 551986"/>
              <a:gd name="connsiteX2" fmla="*/ 7292897 w 7292897"/>
              <a:gd name="connsiteY2" fmla="*/ 144966 h 551986"/>
              <a:gd name="connsiteX3" fmla="*/ 7292897 w 7292897"/>
              <a:gd name="connsiteY3" fmla="*/ 144966 h 551986"/>
              <a:gd name="connsiteX0" fmla="*/ 0 w 9171878"/>
              <a:gd name="connsiteY0" fmla="*/ 0 h 551986"/>
              <a:gd name="connsiteX1" fmla="*/ 4527396 w 9171878"/>
              <a:gd name="connsiteY1" fmla="*/ 551986 h 551986"/>
              <a:gd name="connsiteX2" fmla="*/ 7292897 w 9171878"/>
              <a:gd name="connsiteY2" fmla="*/ 144966 h 551986"/>
              <a:gd name="connsiteX3" fmla="*/ 9171878 w 9171878"/>
              <a:gd name="connsiteY3" fmla="*/ 44605 h 551986"/>
              <a:gd name="connsiteX0" fmla="*/ 0 w 9171878"/>
              <a:gd name="connsiteY0" fmla="*/ 0 h 551986"/>
              <a:gd name="connsiteX1" fmla="*/ 4527396 w 9171878"/>
              <a:gd name="connsiteY1" fmla="*/ 551986 h 551986"/>
              <a:gd name="connsiteX2" fmla="*/ 7287321 w 9171878"/>
              <a:gd name="connsiteY2" fmla="*/ 245327 h 551986"/>
              <a:gd name="connsiteX3" fmla="*/ 9171878 w 9171878"/>
              <a:gd name="connsiteY3" fmla="*/ 44605 h 551986"/>
              <a:gd name="connsiteX0" fmla="*/ 0 w 9183029"/>
              <a:gd name="connsiteY0" fmla="*/ 0 h 518533"/>
              <a:gd name="connsiteX1" fmla="*/ 4538547 w 9183029"/>
              <a:gd name="connsiteY1" fmla="*/ 518533 h 518533"/>
              <a:gd name="connsiteX2" fmla="*/ 7298472 w 9183029"/>
              <a:gd name="connsiteY2" fmla="*/ 211874 h 518533"/>
              <a:gd name="connsiteX3" fmla="*/ 9183029 w 9183029"/>
              <a:gd name="connsiteY3" fmla="*/ 11152 h 518533"/>
              <a:gd name="connsiteX0" fmla="*/ 0 w 9210907"/>
              <a:gd name="connsiteY0" fmla="*/ 0 h 518533"/>
              <a:gd name="connsiteX1" fmla="*/ 4538547 w 9210907"/>
              <a:gd name="connsiteY1" fmla="*/ 518533 h 518533"/>
              <a:gd name="connsiteX2" fmla="*/ 7298472 w 9210907"/>
              <a:gd name="connsiteY2" fmla="*/ 211874 h 518533"/>
              <a:gd name="connsiteX3" fmla="*/ 9210907 w 9210907"/>
              <a:gd name="connsiteY3" fmla="*/ 5577 h 518533"/>
              <a:gd name="connsiteX0" fmla="*/ 0 w 9210907"/>
              <a:gd name="connsiteY0" fmla="*/ 0 h 696953"/>
              <a:gd name="connsiteX1" fmla="*/ 4560849 w 9210907"/>
              <a:gd name="connsiteY1" fmla="*/ 696953 h 696953"/>
              <a:gd name="connsiteX2" fmla="*/ 7298472 w 9210907"/>
              <a:gd name="connsiteY2" fmla="*/ 211874 h 696953"/>
              <a:gd name="connsiteX3" fmla="*/ 9210907 w 9210907"/>
              <a:gd name="connsiteY3" fmla="*/ 5577 h 696953"/>
              <a:gd name="connsiteX0" fmla="*/ 0 w 9210907"/>
              <a:gd name="connsiteY0" fmla="*/ 0 h 518533"/>
              <a:gd name="connsiteX1" fmla="*/ 4555273 w 9210907"/>
              <a:gd name="connsiteY1" fmla="*/ 518533 h 518533"/>
              <a:gd name="connsiteX2" fmla="*/ 7298472 w 9210907"/>
              <a:gd name="connsiteY2" fmla="*/ 211874 h 518533"/>
              <a:gd name="connsiteX3" fmla="*/ 9210907 w 9210907"/>
              <a:gd name="connsiteY3" fmla="*/ 5577 h 518533"/>
            </a:gdLst>
            <a:ahLst/>
            <a:cxnLst>
              <a:cxn ang="0">
                <a:pos x="connsiteX0" y="connsiteY0"/>
              </a:cxn>
              <a:cxn ang="0">
                <a:pos x="connsiteX1" y="connsiteY1"/>
              </a:cxn>
              <a:cxn ang="0">
                <a:pos x="connsiteX2" y="connsiteY2"/>
              </a:cxn>
              <a:cxn ang="0">
                <a:pos x="connsiteX3" y="connsiteY3"/>
              </a:cxn>
            </a:cxnLst>
            <a:rect l="l" t="t" r="r" b="b"/>
            <a:pathLst>
              <a:path w="9210907" h="518533">
                <a:moveTo>
                  <a:pt x="0" y="0"/>
                </a:moveTo>
                <a:lnTo>
                  <a:pt x="4555273" y="518533"/>
                </a:lnTo>
                <a:lnTo>
                  <a:pt x="7298472" y="211874"/>
                </a:lnTo>
                <a:lnTo>
                  <a:pt x="9210907" y="5577"/>
                </a:lnTo>
              </a:path>
            </a:pathLst>
          </a:custGeom>
          <a:noFill/>
          <a:ln w="1206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feld 7">
            <a:extLst>
              <a:ext uri="{FF2B5EF4-FFF2-40B4-BE49-F238E27FC236}">
                <a16:creationId xmlns:a16="http://schemas.microsoft.com/office/drawing/2014/main" id="{10551A02-DE49-4F86-B21F-517C58BDB3F7}"/>
              </a:ext>
            </a:extLst>
          </p:cNvPr>
          <p:cNvSpPr txBox="1"/>
          <p:nvPr/>
        </p:nvSpPr>
        <p:spPr>
          <a:xfrm>
            <a:off x="6653508" y="3055825"/>
            <a:ext cx="2490492" cy="253916"/>
          </a:xfrm>
          <a:prstGeom prst="rect">
            <a:avLst/>
          </a:prstGeom>
          <a:noFill/>
        </p:spPr>
        <p:txBody>
          <a:bodyPr wrap="square">
            <a:spAutoFit/>
          </a:bodyPr>
          <a:lstStyle/>
          <a:p>
            <a:r>
              <a:rPr lang="en-US" sz="1050" b="1" u="sng" dirty="0">
                <a:solidFill>
                  <a:srgbClr val="0563C1"/>
                </a:solidFill>
                <a:effectLst/>
                <a:latin typeface="Arial" panose="020B0604020202020204" pitchFamily="34" charset="0"/>
                <a:ea typeface="Calibri" panose="020F0502020204030204" pitchFamily="34" charset="0"/>
                <a:hlinkClick r:id="rId4"/>
              </a:rPr>
              <a:t>Principles for Digital Development</a:t>
            </a:r>
            <a:endParaRPr lang="de-DE" dirty="0"/>
          </a:p>
        </p:txBody>
      </p:sp>
    </p:spTree>
    <p:extLst>
      <p:ext uri="{BB962C8B-B14F-4D97-AF65-F5344CB8AC3E}">
        <p14:creationId xmlns:p14="http://schemas.microsoft.com/office/powerpoint/2010/main" val="3867035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E7D7F78-CAB3-4ECD-B153-42ACDB077F43}"/>
              </a:ext>
            </a:extLst>
          </p:cNvPr>
          <p:cNvPicPr>
            <a:picLocks noChangeAspect="1"/>
          </p:cNvPicPr>
          <p:nvPr/>
        </p:nvPicPr>
        <p:blipFill rotWithShape="1">
          <a:blip r:embed="rId3"/>
          <a:srcRect t="26861" b="-38876"/>
          <a:stretch/>
        </p:blipFill>
        <p:spPr>
          <a:xfrm>
            <a:off x="104116" y="114460"/>
            <a:ext cx="8968761" cy="7702130"/>
          </a:xfrm>
          <a:prstGeom prst="rect">
            <a:avLst/>
          </a:prstGeom>
        </p:spPr>
      </p:pic>
      <p:sp>
        <p:nvSpPr>
          <p:cNvPr id="12" name="Freihandform 11">
            <a:extLst>
              <a:ext uri="{FF2B5EF4-FFF2-40B4-BE49-F238E27FC236}">
                <a16:creationId xmlns:a16="http://schemas.microsoft.com/office/drawing/2014/main" id="{7BD4BBD2-2168-E04E-A3A6-6297BDD96B47}"/>
              </a:ext>
            </a:extLst>
          </p:cNvPr>
          <p:cNvSpPr/>
          <p:nvPr/>
        </p:nvSpPr>
        <p:spPr>
          <a:xfrm>
            <a:off x="108001" y="114460"/>
            <a:ext cx="8968761" cy="1577540"/>
          </a:xfrm>
          <a:custGeom>
            <a:avLst/>
            <a:gdLst>
              <a:gd name="connsiteX0" fmla="*/ 0 w 9039297"/>
              <a:gd name="connsiteY0" fmla="*/ 13960 h 1396030"/>
              <a:gd name="connsiteX1" fmla="*/ 9039297 w 9039297"/>
              <a:gd name="connsiteY1" fmla="*/ 0 h 1396030"/>
              <a:gd name="connsiteX2" fmla="*/ 9032317 w 9039297"/>
              <a:gd name="connsiteY2" fmla="*/ 949300 h 1396030"/>
              <a:gd name="connsiteX3" fmla="*/ 4411456 w 9039297"/>
              <a:gd name="connsiteY3" fmla="*/ 1396030 h 1396030"/>
              <a:gd name="connsiteX4" fmla="*/ 0 w 9039297"/>
              <a:gd name="connsiteY4" fmla="*/ 949300 h 1396030"/>
              <a:gd name="connsiteX5" fmla="*/ 0 w 9039297"/>
              <a:gd name="connsiteY5" fmla="*/ 13960 h 1396030"/>
              <a:gd name="connsiteX0" fmla="*/ 0 w 9047945"/>
              <a:gd name="connsiteY0" fmla="*/ 13960 h 1396030"/>
              <a:gd name="connsiteX1" fmla="*/ 9039297 w 9047945"/>
              <a:gd name="connsiteY1" fmla="*/ 0 h 1396030"/>
              <a:gd name="connsiteX2" fmla="*/ 9047666 w 9047945"/>
              <a:gd name="connsiteY2" fmla="*/ 953761 h 1396030"/>
              <a:gd name="connsiteX3" fmla="*/ 4411456 w 9047945"/>
              <a:gd name="connsiteY3" fmla="*/ 1396030 h 1396030"/>
              <a:gd name="connsiteX4" fmla="*/ 0 w 9047945"/>
              <a:gd name="connsiteY4" fmla="*/ 949300 h 1396030"/>
              <a:gd name="connsiteX5" fmla="*/ 0 w 9047945"/>
              <a:gd name="connsiteY5" fmla="*/ 13960 h 1396030"/>
              <a:gd name="connsiteX0" fmla="*/ 0 w 9060034"/>
              <a:gd name="connsiteY0" fmla="*/ 13960 h 1396030"/>
              <a:gd name="connsiteX1" fmla="*/ 9060034 w 9060034"/>
              <a:gd name="connsiteY1" fmla="*/ 0 h 1396030"/>
              <a:gd name="connsiteX2" fmla="*/ 9047666 w 9060034"/>
              <a:gd name="connsiteY2" fmla="*/ 953761 h 1396030"/>
              <a:gd name="connsiteX3" fmla="*/ 4411456 w 9060034"/>
              <a:gd name="connsiteY3" fmla="*/ 1396030 h 1396030"/>
              <a:gd name="connsiteX4" fmla="*/ 0 w 9060034"/>
              <a:gd name="connsiteY4" fmla="*/ 949300 h 1396030"/>
              <a:gd name="connsiteX5" fmla="*/ 0 w 9060034"/>
              <a:gd name="connsiteY5" fmla="*/ 13960 h 1396030"/>
              <a:gd name="connsiteX0" fmla="*/ 0 w 9049665"/>
              <a:gd name="connsiteY0" fmla="*/ 10947 h 1393017"/>
              <a:gd name="connsiteX1" fmla="*/ 9049665 w 9049665"/>
              <a:gd name="connsiteY1" fmla="*/ 0 h 1393017"/>
              <a:gd name="connsiteX2" fmla="*/ 9047666 w 9049665"/>
              <a:gd name="connsiteY2" fmla="*/ 950748 h 1393017"/>
              <a:gd name="connsiteX3" fmla="*/ 4411456 w 9049665"/>
              <a:gd name="connsiteY3" fmla="*/ 1393017 h 1393017"/>
              <a:gd name="connsiteX4" fmla="*/ 0 w 9049665"/>
              <a:gd name="connsiteY4" fmla="*/ 946287 h 1393017"/>
              <a:gd name="connsiteX5" fmla="*/ 0 w 9049665"/>
              <a:gd name="connsiteY5" fmla="*/ 10947 h 1393017"/>
              <a:gd name="connsiteX0" fmla="*/ 0 w 9049665"/>
              <a:gd name="connsiteY0" fmla="*/ 0 h 1399183"/>
              <a:gd name="connsiteX1" fmla="*/ 9049665 w 9049665"/>
              <a:gd name="connsiteY1" fmla="*/ 6166 h 1399183"/>
              <a:gd name="connsiteX2" fmla="*/ 9047666 w 9049665"/>
              <a:gd name="connsiteY2" fmla="*/ 956914 h 1399183"/>
              <a:gd name="connsiteX3" fmla="*/ 4411456 w 9049665"/>
              <a:gd name="connsiteY3" fmla="*/ 1399183 h 1399183"/>
              <a:gd name="connsiteX4" fmla="*/ 0 w 9049665"/>
              <a:gd name="connsiteY4" fmla="*/ 952453 h 1399183"/>
              <a:gd name="connsiteX5" fmla="*/ 0 w 9049665"/>
              <a:gd name="connsiteY5" fmla="*/ 0 h 1399183"/>
              <a:gd name="connsiteX0" fmla="*/ 0 w 9062951"/>
              <a:gd name="connsiteY0" fmla="*/ 10947 h 1393017"/>
              <a:gd name="connsiteX1" fmla="*/ 9062951 w 9062951"/>
              <a:gd name="connsiteY1" fmla="*/ 0 h 1393017"/>
              <a:gd name="connsiteX2" fmla="*/ 9060952 w 9062951"/>
              <a:gd name="connsiteY2" fmla="*/ 950748 h 1393017"/>
              <a:gd name="connsiteX3" fmla="*/ 4424742 w 9062951"/>
              <a:gd name="connsiteY3" fmla="*/ 1393017 h 1393017"/>
              <a:gd name="connsiteX4" fmla="*/ 13286 w 9062951"/>
              <a:gd name="connsiteY4" fmla="*/ 946287 h 1393017"/>
              <a:gd name="connsiteX5" fmla="*/ 0 w 9062951"/>
              <a:gd name="connsiteY5" fmla="*/ 10947 h 1393017"/>
              <a:gd name="connsiteX0" fmla="*/ 0 w 9062951"/>
              <a:gd name="connsiteY0" fmla="*/ 0 h 1382070"/>
              <a:gd name="connsiteX1" fmla="*/ 9062951 w 9062951"/>
              <a:gd name="connsiteY1" fmla="*/ 17574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2951"/>
              <a:gd name="connsiteY0" fmla="*/ 0 h 1382070"/>
              <a:gd name="connsiteX1" fmla="*/ 9062951 w 9062951"/>
              <a:gd name="connsiteY1" fmla="*/ 3645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8358"/>
              <a:gd name="connsiteY0" fmla="*/ 14927 h 1396997"/>
              <a:gd name="connsiteX1" fmla="*/ 9068358 w 9068358"/>
              <a:gd name="connsiteY1" fmla="*/ 0 h 1396997"/>
              <a:gd name="connsiteX2" fmla="*/ 9060952 w 9068358"/>
              <a:gd name="connsiteY2" fmla="*/ 954728 h 1396997"/>
              <a:gd name="connsiteX3" fmla="*/ 4424742 w 9068358"/>
              <a:gd name="connsiteY3" fmla="*/ 1396997 h 1396997"/>
              <a:gd name="connsiteX4" fmla="*/ 13286 w 9068358"/>
              <a:gd name="connsiteY4" fmla="*/ 950267 h 1396997"/>
              <a:gd name="connsiteX5" fmla="*/ 0 w 9068358"/>
              <a:gd name="connsiteY5" fmla="*/ 14927 h 1396997"/>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82779"/>
              <a:gd name="connsiteY0" fmla="*/ 998 h 1383068"/>
              <a:gd name="connsiteX1" fmla="*/ 9068358 w 9082779"/>
              <a:gd name="connsiteY1" fmla="*/ 0 h 1383068"/>
              <a:gd name="connsiteX2" fmla="*/ 9082580 w 9082779"/>
              <a:gd name="connsiteY2" fmla="*/ 940799 h 1383068"/>
              <a:gd name="connsiteX3" fmla="*/ 4424742 w 9082779"/>
              <a:gd name="connsiteY3" fmla="*/ 1383068 h 1383068"/>
              <a:gd name="connsiteX4" fmla="*/ 13286 w 9082779"/>
              <a:gd name="connsiteY4" fmla="*/ 936338 h 1383068"/>
              <a:gd name="connsiteX5" fmla="*/ 0 w 9082779"/>
              <a:gd name="connsiteY5" fmla="*/ 998 h 1383068"/>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77443"/>
              <a:gd name="connsiteY0" fmla="*/ 998 h 1383068"/>
              <a:gd name="connsiteX1" fmla="*/ 9068358 w 9077443"/>
              <a:gd name="connsiteY1" fmla="*/ 0 h 1383068"/>
              <a:gd name="connsiteX2" fmla="*/ 9077172 w 9077443"/>
              <a:gd name="connsiteY2" fmla="*/ 945442 h 1383068"/>
              <a:gd name="connsiteX3" fmla="*/ 4424742 w 9077443"/>
              <a:gd name="connsiteY3" fmla="*/ 1383068 h 1383068"/>
              <a:gd name="connsiteX4" fmla="*/ 13286 w 9077443"/>
              <a:gd name="connsiteY4" fmla="*/ 936338 h 1383068"/>
              <a:gd name="connsiteX5" fmla="*/ 0 w 9077443"/>
              <a:gd name="connsiteY5" fmla="*/ 998 h 1383068"/>
              <a:gd name="connsiteX0" fmla="*/ 0 w 9068358"/>
              <a:gd name="connsiteY0" fmla="*/ 998 h 1383068"/>
              <a:gd name="connsiteX1" fmla="*/ 9068358 w 9068358"/>
              <a:gd name="connsiteY1" fmla="*/ 0 h 1383068"/>
              <a:gd name="connsiteX2" fmla="*/ 9060952 w 9068358"/>
              <a:gd name="connsiteY2" fmla="*/ 954729 h 1383068"/>
              <a:gd name="connsiteX3" fmla="*/ 4424742 w 9068358"/>
              <a:gd name="connsiteY3" fmla="*/ 1383068 h 1383068"/>
              <a:gd name="connsiteX4" fmla="*/ 13286 w 9068358"/>
              <a:gd name="connsiteY4" fmla="*/ 936338 h 1383068"/>
              <a:gd name="connsiteX5" fmla="*/ 0 w 9068358"/>
              <a:gd name="connsiteY5" fmla="*/ 998 h 1383068"/>
              <a:gd name="connsiteX0" fmla="*/ 2935 w 9071293"/>
              <a:gd name="connsiteY0" fmla="*/ 998 h 1383068"/>
              <a:gd name="connsiteX1" fmla="*/ 9071293 w 9071293"/>
              <a:gd name="connsiteY1" fmla="*/ 0 h 1383068"/>
              <a:gd name="connsiteX2" fmla="*/ 9063887 w 9071293"/>
              <a:gd name="connsiteY2" fmla="*/ 954729 h 1383068"/>
              <a:gd name="connsiteX3" fmla="*/ 4427677 w 9071293"/>
              <a:gd name="connsiteY3" fmla="*/ 1383068 h 1383068"/>
              <a:gd name="connsiteX4" fmla="*/ 0 w 9071293"/>
              <a:gd name="connsiteY4" fmla="*/ 940980 h 1383068"/>
              <a:gd name="connsiteX5" fmla="*/ 2935 w 9071293"/>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54910 h 1383068"/>
              <a:gd name="connsiteX5" fmla="*/ 69 w 9068427"/>
              <a:gd name="connsiteY5" fmla="*/ 998 h 1383068"/>
              <a:gd name="connsiteX0" fmla="*/ 8341 w 9076699"/>
              <a:gd name="connsiteY0" fmla="*/ 998 h 1383068"/>
              <a:gd name="connsiteX1" fmla="*/ 9076699 w 9076699"/>
              <a:gd name="connsiteY1" fmla="*/ 0 h 1383068"/>
              <a:gd name="connsiteX2" fmla="*/ 9069293 w 9076699"/>
              <a:gd name="connsiteY2" fmla="*/ 954729 h 1383068"/>
              <a:gd name="connsiteX3" fmla="*/ 4433083 w 9076699"/>
              <a:gd name="connsiteY3" fmla="*/ 1383068 h 1383068"/>
              <a:gd name="connsiteX4" fmla="*/ 0 w 9076699"/>
              <a:gd name="connsiteY4" fmla="*/ 968839 h 1383068"/>
              <a:gd name="connsiteX5" fmla="*/ 8341 w 9076699"/>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68839 h 1383068"/>
              <a:gd name="connsiteX5" fmla="*/ 69 w 9068427"/>
              <a:gd name="connsiteY5" fmla="*/ 998 h 1383068"/>
              <a:gd name="connsiteX0" fmla="*/ 2934 w 9071292"/>
              <a:gd name="connsiteY0" fmla="*/ 998 h 1383068"/>
              <a:gd name="connsiteX1" fmla="*/ 9071292 w 9071292"/>
              <a:gd name="connsiteY1" fmla="*/ 0 h 1383068"/>
              <a:gd name="connsiteX2" fmla="*/ 9063886 w 9071292"/>
              <a:gd name="connsiteY2" fmla="*/ 954729 h 1383068"/>
              <a:gd name="connsiteX3" fmla="*/ 4427676 w 9071292"/>
              <a:gd name="connsiteY3" fmla="*/ 1383068 h 1383068"/>
              <a:gd name="connsiteX4" fmla="*/ 0 w 9071292"/>
              <a:gd name="connsiteY4" fmla="*/ 973483 h 1383068"/>
              <a:gd name="connsiteX5" fmla="*/ 2934 w 9071292"/>
              <a:gd name="connsiteY5" fmla="*/ 998 h 1383068"/>
              <a:gd name="connsiteX0" fmla="*/ 2934 w 9092920"/>
              <a:gd name="connsiteY0" fmla="*/ 0 h 1382070"/>
              <a:gd name="connsiteX1" fmla="*/ 9092920 w 9092920"/>
              <a:gd name="connsiteY1" fmla="*/ 3646 h 1382070"/>
              <a:gd name="connsiteX2" fmla="*/ 9063886 w 9092920"/>
              <a:gd name="connsiteY2" fmla="*/ 953731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2920"/>
              <a:gd name="connsiteY0" fmla="*/ 0 h 1382070"/>
              <a:gd name="connsiteX1" fmla="*/ 9092920 w 9092920"/>
              <a:gd name="connsiteY1" fmla="*/ 3646 h 1382070"/>
              <a:gd name="connsiteX2" fmla="*/ 9080107 w 9092920"/>
              <a:gd name="connsiteY2" fmla="*/ 949088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6754"/>
              <a:gd name="connsiteY0" fmla="*/ 0 h 1382070"/>
              <a:gd name="connsiteX1" fmla="*/ 9092920 w 9096754"/>
              <a:gd name="connsiteY1" fmla="*/ 3646 h 1382070"/>
              <a:gd name="connsiteX2" fmla="*/ 9096328 w 9096754"/>
              <a:gd name="connsiteY2" fmla="*/ 949088 h 1382070"/>
              <a:gd name="connsiteX3" fmla="*/ 4427676 w 9096754"/>
              <a:gd name="connsiteY3" fmla="*/ 1382070 h 1382070"/>
              <a:gd name="connsiteX4" fmla="*/ 0 w 9096754"/>
              <a:gd name="connsiteY4" fmla="*/ 972485 h 1382070"/>
              <a:gd name="connsiteX5" fmla="*/ 2934 w 9096754"/>
              <a:gd name="connsiteY5" fmla="*/ 0 h 1382070"/>
              <a:gd name="connsiteX0" fmla="*/ 141 w 9099369"/>
              <a:gd name="connsiteY0" fmla="*/ 5640 h 1378424"/>
              <a:gd name="connsiteX1" fmla="*/ 9095535 w 9099369"/>
              <a:gd name="connsiteY1" fmla="*/ 0 h 1378424"/>
              <a:gd name="connsiteX2" fmla="*/ 9098943 w 9099369"/>
              <a:gd name="connsiteY2" fmla="*/ 945442 h 1378424"/>
              <a:gd name="connsiteX3" fmla="*/ 4430291 w 9099369"/>
              <a:gd name="connsiteY3" fmla="*/ 1378424 h 1378424"/>
              <a:gd name="connsiteX4" fmla="*/ 2615 w 9099369"/>
              <a:gd name="connsiteY4" fmla="*/ 968839 h 1378424"/>
              <a:gd name="connsiteX5" fmla="*/ 141 w 9099369"/>
              <a:gd name="connsiteY5" fmla="*/ 5640 h 1378424"/>
              <a:gd name="connsiteX0" fmla="*/ 141 w 9099369"/>
              <a:gd name="connsiteY0" fmla="*/ 0 h 1372784"/>
              <a:gd name="connsiteX1" fmla="*/ 9095535 w 9099369"/>
              <a:gd name="connsiteY1" fmla="*/ 8289 h 1372784"/>
              <a:gd name="connsiteX2" fmla="*/ 9098943 w 9099369"/>
              <a:gd name="connsiteY2" fmla="*/ 939802 h 1372784"/>
              <a:gd name="connsiteX3" fmla="*/ 4430291 w 9099369"/>
              <a:gd name="connsiteY3" fmla="*/ 1372784 h 1372784"/>
              <a:gd name="connsiteX4" fmla="*/ 2615 w 9099369"/>
              <a:gd name="connsiteY4" fmla="*/ 963199 h 1372784"/>
              <a:gd name="connsiteX5" fmla="*/ 141 w 9099369"/>
              <a:gd name="connsiteY5" fmla="*/ 0 h 1372784"/>
              <a:gd name="connsiteX0" fmla="*/ 141 w 9099369"/>
              <a:gd name="connsiteY0" fmla="*/ 10283 h 1383067"/>
              <a:gd name="connsiteX1" fmla="*/ 9095535 w 9099369"/>
              <a:gd name="connsiteY1" fmla="*/ 0 h 1383067"/>
              <a:gd name="connsiteX2" fmla="*/ 9098943 w 9099369"/>
              <a:gd name="connsiteY2" fmla="*/ 950085 h 1383067"/>
              <a:gd name="connsiteX3" fmla="*/ 4430291 w 9099369"/>
              <a:gd name="connsiteY3" fmla="*/ 1383067 h 1383067"/>
              <a:gd name="connsiteX4" fmla="*/ 2615 w 9099369"/>
              <a:gd name="connsiteY4" fmla="*/ 973482 h 1383067"/>
              <a:gd name="connsiteX5" fmla="*/ 141 w 9099369"/>
              <a:gd name="connsiteY5" fmla="*/ 10283 h 1383067"/>
              <a:gd name="connsiteX0" fmla="*/ 45 w 9110086"/>
              <a:gd name="connsiteY0" fmla="*/ 5640 h 1383067"/>
              <a:gd name="connsiteX1" fmla="*/ 9106252 w 9110086"/>
              <a:gd name="connsiteY1" fmla="*/ 0 h 1383067"/>
              <a:gd name="connsiteX2" fmla="*/ 9109660 w 9110086"/>
              <a:gd name="connsiteY2" fmla="*/ 950085 h 1383067"/>
              <a:gd name="connsiteX3" fmla="*/ 4441008 w 9110086"/>
              <a:gd name="connsiteY3" fmla="*/ 1383067 h 1383067"/>
              <a:gd name="connsiteX4" fmla="*/ 13332 w 9110086"/>
              <a:gd name="connsiteY4" fmla="*/ 973482 h 1383067"/>
              <a:gd name="connsiteX5" fmla="*/ 45 w 9110086"/>
              <a:gd name="connsiteY5" fmla="*/ 5640 h 1383067"/>
              <a:gd name="connsiteX0" fmla="*/ 8341 w 9096754"/>
              <a:gd name="connsiteY0" fmla="*/ 0 h 1600293"/>
              <a:gd name="connsiteX1" fmla="*/ 9092920 w 9096754"/>
              <a:gd name="connsiteY1" fmla="*/ 217226 h 1600293"/>
              <a:gd name="connsiteX2" fmla="*/ 9096328 w 9096754"/>
              <a:gd name="connsiteY2" fmla="*/ 1167311 h 1600293"/>
              <a:gd name="connsiteX3" fmla="*/ 4427676 w 9096754"/>
              <a:gd name="connsiteY3" fmla="*/ 1600293 h 1600293"/>
              <a:gd name="connsiteX4" fmla="*/ 0 w 9096754"/>
              <a:gd name="connsiteY4" fmla="*/ 1190708 h 1600293"/>
              <a:gd name="connsiteX5" fmla="*/ 8341 w 9096754"/>
              <a:gd name="connsiteY5" fmla="*/ 0 h 1600293"/>
              <a:gd name="connsiteX0" fmla="*/ 142 w 9099369"/>
              <a:gd name="connsiteY0" fmla="*/ 0 h 1386713"/>
              <a:gd name="connsiteX1" fmla="*/ 9095535 w 9099369"/>
              <a:gd name="connsiteY1" fmla="*/ 3646 h 1386713"/>
              <a:gd name="connsiteX2" fmla="*/ 9098943 w 9099369"/>
              <a:gd name="connsiteY2" fmla="*/ 953731 h 1386713"/>
              <a:gd name="connsiteX3" fmla="*/ 4430291 w 9099369"/>
              <a:gd name="connsiteY3" fmla="*/ 1386713 h 1386713"/>
              <a:gd name="connsiteX4" fmla="*/ 2615 w 9099369"/>
              <a:gd name="connsiteY4" fmla="*/ 977128 h 1386713"/>
              <a:gd name="connsiteX5" fmla="*/ 142 w 9099369"/>
              <a:gd name="connsiteY5" fmla="*/ 0 h 1386713"/>
              <a:gd name="connsiteX0" fmla="*/ 68 w 9104701"/>
              <a:gd name="connsiteY0" fmla="*/ 5640 h 1383067"/>
              <a:gd name="connsiteX1" fmla="*/ 9100867 w 9104701"/>
              <a:gd name="connsiteY1" fmla="*/ 0 h 1383067"/>
              <a:gd name="connsiteX2" fmla="*/ 9104275 w 9104701"/>
              <a:gd name="connsiteY2" fmla="*/ 950085 h 1383067"/>
              <a:gd name="connsiteX3" fmla="*/ 4435623 w 9104701"/>
              <a:gd name="connsiteY3" fmla="*/ 1383067 h 1383067"/>
              <a:gd name="connsiteX4" fmla="*/ 7947 w 9104701"/>
              <a:gd name="connsiteY4" fmla="*/ 973482 h 1383067"/>
              <a:gd name="connsiteX5" fmla="*/ 68 w 9104701"/>
              <a:gd name="connsiteY5" fmla="*/ 5640 h 1383067"/>
              <a:gd name="connsiteX0" fmla="*/ 68 w 9100867"/>
              <a:gd name="connsiteY0" fmla="*/ 5640 h 1383067"/>
              <a:gd name="connsiteX1" fmla="*/ 9100867 w 9100867"/>
              <a:gd name="connsiteY1" fmla="*/ 0 h 1383067"/>
              <a:gd name="connsiteX2" fmla="*/ 9088053 w 9100867"/>
              <a:gd name="connsiteY2" fmla="*/ 954727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4727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00867"/>
              <a:gd name="connsiteY0" fmla="*/ 5640 h 1383067"/>
              <a:gd name="connsiteX1" fmla="*/ 9100867 w 9100867"/>
              <a:gd name="connsiteY1" fmla="*/ 0 h 1383067"/>
              <a:gd name="connsiteX2" fmla="*/ 9082645 w 9100867"/>
              <a:gd name="connsiteY2" fmla="*/ 964012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9369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17264"/>
              <a:gd name="connsiteY0" fmla="*/ 997 h 1378424"/>
              <a:gd name="connsiteX1" fmla="*/ 9117264 w 9117264"/>
              <a:gd name="connsiteY1" fmla="*/ 0 h 1378424"/>
              <a:gd name="connsiteX2" fmla="*/ 9104274 w 9117264"/>
              <a:gd name="connsiteY2" fmla="*/ 954726 h 1378424"/>
              <a:gd name="connsiteX3" fmla="*/ 4435623 w 9117264"/>
              <a:gd name="connsiteY3" fmla="*/ 1378424 h 1378424"/>
              <a:gd name="connsiteX4" fmla="*/ 7947 w 9117264"/>
              <a:gd name="connsiteY4" fmla="*/ 968839 h 1378424"/>
              <a:gd name="connsiteX5" fmla="*/ 68 w 9117264"/>
              <a:gd name="connsiteY5" fmla="*/ 997 h 1378424"/>
              <a:gd name="connsiteX0" fmla="*/ 68 w 9126183"/>
              <a:gd name="connsiteY0" fmla="*/ 997 h 1378424"/>
              <a:gd name="connsiteX1" fmla="*/ 9117264 w 9126183"/>
              <a:gd name="connsiteY1" fmla="*/ 0 h 1378424"/>
              <a:gd name="connsiteX2" fmla="*/ 9125909 w 9126183"/>
              <a:gd name="connsiteY2" fmla="*/ 959368 h 1378424"/>
              <a:gd name="connsiteX3" fmla="*/ 4435623 w 9126183"/>
              <a:gd name="connsiteY3" fmla="*/ 1378424 h 1378424"/>
              <a:gd name="connsiteX4" fmla="*/ 7947 w 9126183"/>
              <a:gd name="connsiteY4" fmla="*/ 968839 h 1378424"/>
              <a:gd name="connsiteX5" fmla="*/ 68 w 9126183"/>
              <a:gd name="connsiteY5" fmla="*/ 997 h 1378424"/>
              <a:gd name="connsiteX0" fmla="*/ 68 w 9133506"/>
              <a:gd name="connsiteY0" fmla="*/ 0 h 1377427"/>
              <a:gd name="connsiteX1" fmla="*/ 9133506 w 9133506"/>
              <a:gd name="connsiteY1" fmla="*/ 3645 h 1377427"/>
              <a:gd name="connsiteX2" fmla="*/ 9125909 w 9133506"/>
              <a:gd name="connsiteY2" fmla="*/ 958371 h 1377427"/>
              <a:gd name="connsiteX3" fmla="*/ 4435623 w 9133506"/>
              <a:gd name="connsiteY3" fmla="*/ 1377427 h 1377427"/>
              <a:gd name="connsiteX4" fmla="*/ 7947 w 9133506"/>
              <a:gd name="connsiteY4" fmla="*/ 967842 h 1377427"/>
              <a:gd name="connsiteX5" fmla="*/ 68 w 9133506"/>
              <a:gd name="connsiteY5" fmla="*/ 0 h 137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3506" h="1377427">
                <a:moveTo>
                  <a:pt x="68" y="0"/>
                </a:moveTo>
                <a:lnTo>
                  <a:pt x="9133506" y="3645"/>
                </a:lnTo>
                <a:cubicBezTo>
                  <a:pt x="9131179" y="320078"/>
                  <a:pt x="9128236" y="641938"/>
                  <a:pt x="9125909" y="958371"/>
                </a:cubicBezTo>
                <a:lnTo>
                  <a:pt x="4435623" y="1377427"/>
                </a:lnTo>
                <a:lnTo>
                  <a:pt x="7947" y="967842"/>
                </a:lnTo>
                <a:cubicBezTo>
                  <a:pt x="8925" y="654515"/>
                  <a:pt x="-910" y="313327"/>
                  <a:pt x="68" y="0"/>
                </a:cubicBezTo>
                <a:close/>
              </a:path>
            </a:pathLst>
          </a:custGeom>
          <a:solidFill>
            <a:srgbClr val="DBDD01"/>
          </a:solidFill>
          <a:ln w="139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adline">
            <a:extLst>
              <a:ext uri="{FF2B5EF4-FFF2-40B4-BE49-F238E27FC236}">
                <a16:creationId xmlns:a16="http://schemas.microsoft.com/office/drawing/2014/main" id="{FD255031-5822-1B48-AEC8-CFD096C34661}"/>
              </a:ext>
            </a:extLst>
          </p:cNvPr>
          <p:cNvSpPr txBox="1">
            <a:spLocks/>
          </p:cNvSpPr>
          <p:nvPr/>
        </p:nvSpPr>
        <p:spPr bwMode="gray">
          <a:xfrm>
            <a:off x="143508" y="399869"/>
            <a:ext cx="8893862" cy="812530"/>
          </a:xfrm>
          <a:prstGeom prst="rect">
            <a:avLst/>
          </a:prstGeom>
          <a:noFill/>
        </p:spPr>
        <p:txBody>
          <a:bodyPr wrap="square" lIns="91440" tIns="45720" rIns="91440" bIns="45720" anchor="t">
            <a:spAutoFit/>
          </a:bodyPr>
          <a:lstStyle>
            <a:lvl1pPr algn="ctr" defTabSz="685800" rtl="0" eaLnBrk="1" latinLnBrk="0" hangingPunct="1">
              <a:lnSpc>
                <a:spcPct val="90000"/>
              </a:lnSpc>
              <a:spcBef>
                <a:spcPct val="0"/>
              </a:spcBef>
              <a:buNone/>
              <a:defRPr sz="2600" b="1" kern="1200" cap="none" baseline="0">
                <a:solidFill>
                  <a:schemeClr val="tx1"/>
                </a:solidFill>
                <a:latin typeface="+mj-lt"/>
                <a:ea typeface="+mj-ea"/>
                <a:cs typeface="+mj-cs"/>
              </a:defRPr>
            </a:lvl1pPr>
          </a:lstStyle>
          <a:p>
            <a:r>
              <a:rPr lang="de-DE" dirty="0"/>
              <a:t>Thesis 2: On global </a:t>
            </a:r>
            <a:r>
              <a:rPr lang="de-DE" dirty="0" err="1"/>
              <a:t>level</a:t>
            </a:r>
            <a:r>
              <a:rPr lang="de-DE" dirty="0"/>
              <a:t>, </a:t>
            </a:r>
            <a:r>
              <a:rPr lang="de-DE" dirty="0" err="1"/>
              <a:t>jobs</a:t>
            </a:r>
            <a:r>
              <a:rPr lang="de-DE" dirty="0"/>
              <a:t> will </a:t>
            </a:r>
            <a:r>
              <a:rPr lang="de-DE" dirty="0" err="1"/>
              <a:t>get</a:t>
            </a:r>
            <a:r>
              <a:rPr lang="de-DE" dirty="0"/>
              <a:t> lost, </a:t>
            </a:r>
            <a:r>
              <a:rPr lang="de-DE" dirty="0" err="1"/>
              <a:t>especially</a:t>
            </a:r>
            <a:r>
              <a:rPr lang="de-DE" dirty="0"/>
              <a:t> in </a:t>
            </a:r>
            <a:r>
              <a:rPr lang="de-DE" dirty="0" err="1"/>
              <a:t>emerging</a:t>
            </a:r>
            <a:r>
              <a:rPr lang="de-DE" dirty="0"/>
              <a:t> </a:t>
            </a:r>
            <a:r>
              <a:rPr lang="de-DE" dirty="0" err="1"/>
              <a:t>markets</a:t>
            </a:r>
            <a:endParaRPr lang="de-DE" dirty="0"/>
          </a:p>
        </p:txBody>
      </p:sp>
      <p:sp>
        <p:nvSpPr>
          <p:cNvPr id="14" name="Freihandform 13">
            <a:extLst>
              <a:ext uri="{FF2B5EF4-FFF2-40B4-BE49-F238E27FC236}">
                <a16:creationId xmlns:a16="http://schemas.microsoft.com/office/drawing/2014/main" id="{FC341FA8-5878-F94F-BAD8-8A3338D8A472}"/>
              </a:ext>
            </a:extLst>
          </p:cNvPr>
          <p:cNvSpPr/>
          <p:nvPr/>
        </p:nvSpPr>
        <p:spPr>
          <a:xfrm>
            <a:off x="-15014" y="1159751"/>
            <a:ext cx="9210907" cy="518533"/>
          </a:xfrm>
          <a:custGeom>
            <a:avLst/>
            <a:gdLst>
              <a:gd name="connsiteX0" fmla="*/ 0 w 7292897"/>
              <a:gd name="connsiteY0" fmla="*/ 0 h 947854"/>
              <a:gd name="connsiteX1" fmla="*/ 3189249 w 7292897"/>
              <a:gd name="connsiteY1" fmla="*/ 947854 h 947854"/>
              <a:gd name="connsiteX2" fmla="*/ 7292897 w 7292897"/>
              <a:gd name="connsiteY2" fmla="*/ 144966 h 947854"/>
              <a:gd name="connsiteX3" fmla="*/ 7292897 w 7292897"/>
              <a:gd name="connsiteY3" fmla="*/ 144966 h 947854"/>
              <a:gd name="connsiteX0" fmla="*/ 0 w 7292897"/>
              <a:gd name="connsiteY0" fmla="*/ 0 h 551986"/>
              <a:gd name="connsiteX1" fmla="*/ 4527396 w 7292897"/>
              <a:gd name="connsiteY1" fmla="*/ 551986 h 551986"/>
              <a:gd name="connsiteX2" fmla="*/ 7292897 w 7292897"/>
              <a:gd name="connsiteY2" fmla="*/ 144966 h 551986"/>
              <a:gd name="connsiteX3" fmla="*/ 7292897 w 7292897"/>
              <a:gd name="connsiteY3" fmla="*/ 144966 h 551986"/>
              <a:gd name="connsiteX0" fmla="*/ 0 w 9171878"/>
              <a:gd name="connsiteY0" fmla="*/ 0 h 551986"/>
              <a:gd name="connsiteX1" fmla="*/ 4527396 w 9171878"/>
              <a:gd name="connsiteY1" fmla="*/ 551986 h 551986"/>
              <a:gd name="connsiteX2" fmla="*/ 7292897 w 9171878"/>
              <a:gd name="connsiteY2" fmla="*/ 144966 h 551986"/>
              <a:gd name="connsiteX3" fmla="*/ 9171878 w 9171878"/>
              <a:gd name="connsiteY3" fmla="*/ 44605 h 551986"/>
              <a:gd name="connsiteX0" fmla="*/ 0 w 9171878"/>
              <a:gd name="connsiteY0" fmla="*/ 0 h 551986"/>
              <a:gd name="connsiteX1" fmla="*/ 4527396 w 9171878"/>
              <a:gd name="connsiteY1" fmla="*/ 551986 h 551986"/>
              <a:gd name="connsiteX2" fmla="*/ 7287321 w 9171878"/>
              <a:gd name="connsiteY2" fmla="*/ 245327 h 551986"/>
              <a:gd name="connsiteX3" fmla="*/ 9171878 w 9171878"/>
              <a:gd name="connsiteY3" fmla="*/ 44605 h 551986"/>
              <a:gd name="connsiteX0" fmla="*/ 0 w 9183029"/>
              <a:gd name="connsiteY0" fmla="*/ 0 h 518533"/>
              <a:gd name="connsiteX1" fmla="*/ 4538547 w 9183029"/>
              <a:gd name="connsiteY1" fmla="*/ 518533 h 518533"/>
              <a:gd name="connsiteX2" fmla="*/ 7298472 w 9183029"/>
              <a:gd name="connsiteY2" fmla="*/ 211874 h 518533"/>
              <a:gd name="connsiteX3" fmla="*/ 9183029 w 9183029"/>
              <a:gd name="connsiteY3" fmla="*/ 11152 h 518533"/>
              <a:gd name="connsiteX0" fmla="*/ 0 w 9210907"/>
              <a:gd name="connsiteY0" fmla="*/ 0 h 518533"/>
              <a:gd name="connsiteX1" fmla="*/ 4538547 w 9210907"/>
              <a:gd name="connsiteY1" fmla="*/ 518533 h 518533"/>
              <a:gd name="connsiteX2" fmla="*/ 7298472 w 9210907"/>
              <a:gd name="connsiteY2" fmla="*/ 211874 h 518533"/>
              <a:gd name="connsiteX3" fmla="*/ 9210907 w 9210907"/>
              <a:gd name="connsiteY3" fmla="*/ 5577 h 518533"/>
              <a:gd name="connsiteX0" fmla="*/ 0 w 9210907"/>
              <a:gd name="connsiteY0" fmla="*/ 0 h 696953"/>
              <a:gd name="connsiteX1" fmla="*/ 4560849 w 9210907"/>
              <a:gd name="connsiteY1" fmla="*/ 696953 h 696953"/>
              <a:gd name="connsiteX2" fmla="*/ 7298472 w 9210907"/>
              <a:gd name="connsiteY2" fmla="*/ 211874 h 696953"/>
              <a:gd name="connsiteX3" fmla="*/ 9210907 w 9210907"/>
              <a:gd name="connsiteY3" fmla="*/ 5577 h 696953"/>
              <a:gd name="connsiteX0" fmla="*/ 0 w 9210907"/>
              <a:gd name="connsiteY0" fmla="*/ 0 h 518533"/>
              <a:gd name="connsiteX1" fmla="*/ 4555273 w 9210907"/>
              <a:gd name="connsiteY1" fmla="*/ 518533 h 518533"/>
              <a:gd name="connsiteX2" fmla="*/ 7298472 w 9210907"/>
              <a:gd name="connsiteY2" fmla="*/ 211874 h 518533"/>
              <a:gd name="connsiteX3" fmla="*/ 9210907 w 9210907"/>
              <a:gd name="connsiteY3" fmla="*/ 5577 h 518533"/>
            </a:gdLst>
            <a:ahLst/>
            <a:cxnLst>
              <a:cxn ang="0">
                <a:pos x="connsiteX0" y="connsiteY0"/>
              </a:cxn>
              <a:cxn ang="0">
                <a:pos x="connsiteX1" y="connsiteY1"/>
              </a:cxn>
              <a:cxn ang="0">
                <a:pos x="connsiteX2" y="connsiteY2"/>
              </a:cxn>
              <a:cxn ang="0">
                <a:pos x="connsiteX3" y="connsiteY3"/>
              </a:cxn>
            </a:cxnLst>
            <a:rect l="l" t="t" r="r" b="b"/>
            <a:pathLst>
              <a:path w="9210907" h="518533">
                <a:moveTo>
                  <a:pt x="0" y="0"/>
                </a:moveTo>
                <a:lnTo>
                  <a:pt x="4555273" y="518533"/>
                </a:lnTo>
                <a:lnTo>
                  <a:pt x="7298472" y="211874"/>
                </a:lnTo>
                <a:lnTo>
                  <a:pt x="9210907" y="5577"/>
                </a:lnTo>
              </a:path>
            </a:pathLst>
          </a:custGeom>
          <a:noFill/>
          <a:ln w="1206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43157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2FA2F5B-C9F2-432F-AFCB-D4CC2894B8D8}"/>
              </a:ext>
            </a:extLst>
          </p:cNvPr>
          <p:cNvPicPr>
            <a:picLocks noChangeAspect="1"/>
          </p:cNvPicPr>
          <p:nvPr/>
        </p:nvPicPr>
        <p:blipFill>
          <a:blip r:embed="rId3"/>
          <a:stretch>
            <a:fillRect/>
          </a:stretch>
        </p:blipFill>
        <p:spPr>
          <a:xfrm>
            <a:off x="120962" y="114460"/>
            <a:ext cx="8955800" cy="5029636"/>
          </a:xfrm>
          <a:prstGeom prst="rect">
            <a:avLst/>
          </a:prstGeom>
        </p:spPr>
      </p:pic>
      <p:sp>
        <p:nvSpPr>
          <p:cNvPr id="12" name="Freihandform 11">
            <a:extLst>
              <a:ext uri="{FF2B5EF4-FFF2-40B4-BE49-F238E27FC236}">
                <a16:creationId xmlns:a16="http://schemas.microsoft.com/office/drawing/2014/main" id="{7BD4BBD2-2168-E04E-A3A6-6297BDD96B47}"/>
              </a:ext>
            </a:extLst>
          </p:cNvPr>
          <p:cNvSpPr/>
          <p:nvPr/>
        </p:nvSpPr>
        <p:spPr>
          <a:xfrm>
            <a:off x="108001" y="114460"/>
            <a:ext cx="8968761" cy="1577540"/>
          </a:xfrm>
          <a:custGeom>
            <a:avLst/>
            <a:gdLst>
              <a:gd name="connsiteX0" fmla="*/ 0 w 9039297"/>
              <a:gd name="connsiteY0" fmla="*/ 13960 h 1396030"/>
              <a:gd name="connsiteX1" fmla="*/ 9039297 w 9039297"/>
              <a:gd name="connsiteY1" fmla="*/ 0 h 1396030"/>
              <a:gd name="connsiteX2" fmla="*/ 9032317 w 9039297"/>
              <a:gd name="connsiteY2" fmla="*/ 949300 h 1396030"/>
              <a:gd name="connsiteX3" fmla="*/ 4411456 w 9039297"/>
              <a:gd name="connsiteY3" fmla="*/ 1396030 h 1396030"/>
              <a:gd name="connsiteX4" fmla="*/ 0 w 9039297"/>
              <a:gd name="connsiteY4" fmla="*/ 949300 h 1396030"/>
              <a:gd name="connsiteX5" fmla="*/ 0 w 9039297"/>
              <a:gd name="connsiteY5" fmla="*/ 13960 h 1396030"/>
              <a:gd name="connsiteX0" fmla="*/ 0 w 9047945"/>
              <a:gd name="connsiteY0" fmla="*/ 13960 h 1396030"/>
              <a:gd name="connsiteX1" fmla="*/ 9039297 w 9047945"/>
              <a:gd name="connsiteY1" fmla="*/ 0 h 1396030"/>
              <a:gd name="connsiteX2" fmla="*/ 9047666 w 9047945"/>
              <a:gd name="connsiteY2" fmla="*/ 953761 h 1396030"/>
              <a:gd name="connsiteX3" fmla="*/ 4411456 w 9047945"/>
              <a:gd name="connsiteY3" fmla="*/ 1396030 h 1396030"/>
              <a:gd name="connsiteX4" fmla="*/ 0 w 9047945"/>
              <a:gd name="connsiteY4" fmla="*/ 949300 h 1396030"/>
              <a:gd name="connsiteX5" fmla="*/ 0 w 9047945"/>
              <a:gd name="connsiteY5" fmla="*/ 13960 h 1396030"/>
              <a:gd name="connsiteX0" fmla="*/ 0 w 9060034"/>
              <a:gd name="connsiteY0" fmla="*/ 13960 h 1396030"/>
              <a:gd name="connsiteX1" fmla="*/ 9060034 w 9060034"/>
              <a:gd name="connsiteY1" fmla="*/ 0 h 1396030"/>
              <a:gd name="connsiteX2" fmla="*/ 9047666 w 9060034"/>
              <a:gd name="connsiteY2" fmla="*/ 953761 h 1396030"/>
              <a:gd name="connsiteX3" fmla="*/ 4411456 w 9060034"/>
              <a:gd name="connsiteY3" fmla="*/ 1396030 h 1396030"/>
              <a:gd name="connsiteX4" fmla="*/ 0 w 9060034"/>
              <a:gd name="connsiteY4" fmla="*/ 949300 h 1396030"/>
              <a:gd name="connsiteX5" fmla="*/ 0 w 9060034"/>
              <a:gd name="connsiteY5" fmla="*/ 13960 h 1396030"/>
              <a:gd name="connsiteX0" fmla="*/ 0 w 9049665"/>
              <a:gd name="connsiteY0" fmla="*/ 10947 h 1393017"/>
              <a:gd name="connsiteX1" fmla="*/ 9049665 w 9049665"/>
              <a:gd name="connsiteY1" fmla="*/ 0 h 1393017"/>
              <a:gd name="connsiteX2" fmla="*/ 9047666 w 9049665"/>
              <a:gd name="connsiteY2" fmla="*/ 950748 h 1393017"/>
              <a:gd name="connsiteX3" fmla="*/ 4411456 w 9049665"/>
              <a:gd name="connsiteY3" fmla="*/ 1393017 h 1393017"/>
              <a:gd name="connsiteX4" fmla="*/ 0 w 9049665"/>
              <a:gd name="connsiteY4" fmla="*/ 946287 h 1393017"/>
              <a:gd name="connsiteX5" fmla="*/ 0 w 9049665"/>
              <a:gd name="connsiteY5" fmla="*/ 10947 h 1393017"/>
              <a:gd name="connsiteX0" fmla="*/ 0 w 9049665"/>
              <a:gd name="connsiteY0" fmla="*/ 0 h 1399183"/>
              <a:gd name="connsiteX1" fmla="*/ 9049665 w 9049665"/>
              <a:gd name="connsiteY1" fmla="*/ 6166 h 1399183"/>
              <a:gd name="connsiteX2" fmla="*/ 9047666 w 9049665"/>
              <a:gd name="connsiteY2" fmla="*/ 956914 h 1399183"/>
              <a:gd name="connsiteX3" fmla="*/ 4411456 w 9049665"/>
              <a:gd name="connsiteY3" fmla="*/ 1399183 h 1399183"/>
              <a:gd name="connsiteX4" fmla="*/ 0 w 9049665"/>
              <a:gd name="connsiteY4" fmla="*/ 952453 h 1399183"/>
              <a:gd name="connsiteX5" fmla="*/ 0 w 9049665"/>
              <a:gd name="connsiteY5" fmla="*/ 0 h 1399183"/>
              <a:gd name="connsiteX0" fmla="*/ 0 w 9062951"/>
              <a:gd name="connsiteY0" fmla="*/ 10947 h 1393017"/>
              <a:gd name="connsiteX1" fmla="*/ 9062951 w 9062951"/>
              <a:gd name="connsiteY1" fmla="*/ 0 h 1393017"/>
              <a:gd name="connsiteX2" fmla="*/ 9060952 w 9062951"/>
              <a:gd name="connsiteY2" fmla="*/ 950748 h 1393017"/>
              <a:gd name="connsiteX3" fmla="*/ 4424742 w 9062951"/>
              <a:gd name="connsiteY3" fmla="*/ 1393017 h 1393017"/>
              <a:gd name="connsiteX4" fmla="*/ 13286 w 9062951"/>
              <a:gd name="connsiteY4" fmla="*/ 946287 h 1393017"/>
              <a:gd name="connsiteX5" fmla="*/ 0 w 9062951"/>
              <a:gd name="connsiteY5" fmla="*/ 10947 h 1393017"/>
              <a:gd name="connsiteX0" fmla="*/ 0 w 9062951"/>
              <a:gd name="connsiteY0" fmla="*/ 0 h 1382070"/>
              <a:gd name="connsiteX1" fmla="*/ 9062951 w 9062951"/>
              <a:gd name="connsiteY1" fmla="*/ 17574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2951"/>
              <a:gd name="connsiteY0" fmla="*/ 0 h 1382070"/>
              <a:gd name="connsiteX1" fmla="*/ 9062951 w 9062951"/>
              <a:gd name="connsiteY1" fmla="*/ 3645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8358"/>
              <a:gd name="connsiteY0" fmla="*/ 14927 h 1396997"/>
              <a:gd name="connsiteX1" fmla="*/ 9068358 w 9068358"/>
              <a:gd name="connsiteY1" fmla="*/ 0 h 1396997"/>
              <a:gd name="connsiteX2" fmla="*/ 9060952 w 9068358"/>
              <a:gd name="connsiteY2" fmla="*/ 954728 h 1396997"/>
              <a:gd name="connsiteX3" fmla="*/ 4424742 w 9068358"/>
              <a:gd name="connsiteY3" fmla="*/ 1396997 h 1396997"/>
              <a:gd name="connsiteX4" fmla="*/ 13286 w 9068358"/>
              <a:gd name="connsiteY4" fmla="*/ 950267 h 1396997"/>
              <a:gd name="connsiteX5" fmla="*/ 0 w 9068358"/>
              <a:gd name="connsiteY5" fmla="*/ 14927 h 1396997"/>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82779"/>
              <a:gd name="connsiteY0" fmla="*/ 998 h 1383068"/>
              <a:gd name="connsiteX1" fmla="*/ 9068358 w 9082779"/>
              <a:gd name="connsiteY1" fmla="*/ 0 h 1383068"/>
              <a:gd name="connsiteX2" fmla="*/ 9082580 w 9082779"/>
              <a:gd name="connsiteY2" fmla="*/ 940799 h 1383068"/>
              <a:gd name="connsiteX3" fmla="*/ 4424742 w 9082779"/>
              <a:gd name="connsiteY3" fmla="*/ 1383068 h 1383068"/>
              <a:gd name="connsiteX4" fmla="*/ 13286 w 9082779"/>
              <a:gd name="connsiteY4" fmla="*/ 936338 h 1383068"/>
              <a:gd name="connsiteX5" fmla="*/ 0 w 9082779"/>
              <a:gd name="connsiteY5" fmla="*/ 998 h 1383068"/>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77443"/>
              <a:gd name="connsiteY0" fmla="*/ 998 h 1383068"/>
              <a:gd name="connsiteX1" fmla="*/ 9068358 w 9077443"/>
              <a:gd name="connsiteY1" fmla="*/ 0 h 1383068"/>
              <a:gd name="connsiteX2" fmla="*/ 9077172 w 9077443"/>
              <a:gd name="connsiteY2" fmla="*/ 945442 h 1383068"/>
              <a:gd name="connsiteX3" fmla="*/ 4424742 w 9077443"/>
              <a:gd name="connsiteY3" fmla="*/ 1383068 h 1383068"/>
              <a:gd name="connsiteX4" fmla="*/ 13286 w 9077443"/>
              <a:gd name="connsiteY4" fmla="*/ 936338 h 1383068"/>
              <a:gd name="connsiteX5" fmla="*/ 0 w 9077443"/>
              <a:gd name="connsiteY5" fmla="*/ 998 h 1383068"/>
              <a:gd name="connsiteX0" fmla="*/ 0 w 9068358"/>
              <a:gd name="connsiteY0" fmla="*/ 998 h 1383068"/>
              <a:gd name="connsiteX1" fmla="*/ 9068358 w 9068358"/>
              <a:gd name="connsiteY1" fmla="*/ 0 h 1383068"/>
              <a:gd name="connsiteX2" fmla="*/ 9060952 w 9068358"/>
              <a:gd name="connsiteY2" fmla="*/ 954729 h 1383068"/>
              <a:gd name="connsiteX3" fmla="*/ 4424742 w 9068358"/>
              <a:gd name="connsiteY3" fmla="*/ 1383068 h 1383068"/>
              <a:gd name="connsiteX4" fmla="*/ 13286 w 9068358"/>
              <a:gd name="connsiteY4" fmla="*/ 936338 h 1383068"/>
              <a:gd name="connsiteX5" fmla="*/ 0 w 9068358"/>
              <a:gd name="connsiteY5" fmla="*/ 998 h 1383068"/>
              <a:gd name="connsiteX0" fmla="*/ 2935 w 9071293"/>
              <a:gd name="connsiteY0" fmla="*/ 998 h 1383068"/>
              <a:gd name="connsiteX1" fmla="*/ 9071293 w 9071293"/>
              <a:gd name="connsiteY1" fmla="*/ 0 h 1383068"/>
              <a:gd name="connsiteX2" fmla="*/ 9063887 w 9071293"/>
              <a:gd name="connsiteY2" fmla="*/ 954729 h 1383068"/>
              <a:gd name="connsiteX3" fmla="*/ 4427677 w 9071293"/>
              <a:gd name="connsiteY3" fmla="*/ 1383068 h 1383068"/>
              <a:gd name="connsiteX4" fmla="*/ 0 w 9071293"/>
              <a:gd name="connsiteY4" fmla="*/ 940980 h 1383068"/>
              <a:gd name="connsiteX5" fmla="*/ 2935 w 9071293"/>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54910 h 1383068"/>
              <a:gd name="connsiteX5" fmla="*/ 69 w 9068427"/>
              <a:gd name="connsiteY5" fmla="*/ 998 h 1383068"/>
              <a:gd name="connsiteX0" fmla="*/ 8341 w 9076699"/>
              <a:gd name="connsiteY0" fmla="*/ 998 h 1383068"/>
              <a:gd name="connsiteX1" fmla="*/ 9076699 w 9076699"/>
              <a:gd name="connsiteY1" fmla="*/ 0 h 1383068"/>
              <a:gd name="connsiteX2" fmla="*/ 9069293 w 9076699"/>
              <a:gd name="connsiteY2" fmla="*/ 954729 h 1383068"/>
              <a:gd name="connsiteX3" fmla="*/ 4433083 w 9076699"/>
              <a:gd name="connsiteY3" fmla="*/ 1383068 h 1383068"/>
              <a:gd name="connsiteX4" fmla="*/ 0 w 9076699"/>
              <a:gd name="connsiteY4" fmla="*/ 968839 h 1383068"/>
              <a:gd name="connsiteX5" fmla="*/ 8341 w 9076699"/>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68839 h 1383068"/>
              <a:gd name="connsiteX5" fmla="*/ 69 w 9068427"/>
              <a:gd name="connsiteY5" fmla="*/ 998 h 1383068"/>
              <a:gd name="connsiteX0" fmla="*/ 2934 w 9071292"/>
              <a:gd name="connsiteY0" fmla="*/ 998 h 1383068"/>
              <a:gd name="connsiteX1" fmla="*/ 9071292 w 9071292"/>
              <a:gd name="connsiteY1" fmla="*/ 0 h 1383068"/>
              <a:gd name="connsiteX2" fmla="*/ 9063886 w 9071292"/>
              <a:gd name="connsiteY2" fmla="*/ 954729 h 1383068"/>
              <a:gd name="connsiteX3" fmla="*/ 4427676 w 9071292"/>
              <a:gd name="connsiteY3" fmla="*/ 1383068 h 1383068"/>
              <a:gd name="connsiteX4" fmla="*/ 0 w 9071292"/>
              <a:gd name="connsiteY4" fmla="*/ 973483 h 1383068"/>
              <a:gd name="connsiteX5" fmla="*/ 2934 w 9071292"/>
              <a:gd name="connsiteY5" fmla="*/ 998 h 1383068"/>
              <a:gd name="connsiteX0" fmla="*/ 2934 w 9092920"/>
              <a:gd name="connsiteY0" fmla="*/ 0 h 1382070"/>
              <a:gd name="connsiteX1" fmla="*/ 9092920 w 9092920"/>
              <a:gd name="connsiteY1" fmla="*/ 3646 h 1382070"/>
              <a:gd name="connsiteX2" fmla="*/ 9063886 w 9092920"/>
              <a:gd name="connsiteY2" fmla="*/ 953731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2920"/>
              <a:gd name="connsiteY0" fmla="*/ 0 h 1382070"/>
              <a:gd name="connsiteX1" fmla="*/ 9092920 w 9092920"/>
              <a:gd name="connsiteY1" fmla="*/ 3646 h 1382070"/>
              <a:gd name="connsiteX2" fmla="*/ 9080107 w 9092920"/>
              <a:gd name="connsiteY2" fmla="*/ 949088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6754"/>
              <a:gd name="connsiteY0" fmla="*/ 0 h 1382070"/>
              <a:gd name="connsiteX1" fmla="*/ 9092920 w 9096754"/>
              <a:gd name="connsiteY1" fmla="*/ 3646 h 1382070"/>
              <a:gd name="connsiteX2" fmla="*/ 9096328 w 9096754"/>
              <a:gd name="connsiteY2" fmla="*/ 949088 h 1382070"/>
              <a:gd name="connsiteX3" fmla="*/ 4427676 w 9096754"/>
              <a:gd name="connsiteY3" fmla="*/ 1382070 h 1382070"/>
              <a:gd name="connsiteX4" fmla="*/ 0 w 9096754"/>
              <a:gd name="connsiteY4" fmla="*/ 972485 h 1382070"/>
              <a:gd name="connsiteX5" fmla="*/ 2934 w 9096754"/>
              <a:gd name="connsiteY5" fmla="*/ 0 h 1382070"/>
              <a:gd name="connsiteX0" fmla="*/ 141 w 9099369"/>
              <a:gd name="connsiteY0" fmla="*/ 5640 h 1378424"/>
              <a:gd name="connsiteX1" fmla="*/ 9095535 w 9099369"/>
              <a:gd name="connsiteY1" fmla="*/ 0 h 1378424"/>
              <a:gd name="connsiteX2" fmla="*/ 9098943 w 9099369"/>
              <a:gd name="connsiteY2" fmla="*/ 945442 h 1378424"/>
              <a:gd name="connsiteX3" fmla="*/ 4430291 w 9099369"/>
              <a:gd name="connsiteY3" fmla="*/ 1378424 h 1378424"/>
              <a:gd name="connsiteX4" fmla="*/ 2615 w 9099369"/>
              <a:gd name="connsiteY4" fmla="*/ 968839 h 1378424"/>
              <a:gd name="connsiteX5" fmla="*/ 141 w 9099369"/>
              <a:gd name="connsiteY5" fmla="*/ 5640 h 1378424"/>
              <a:gd name="connsiteX0" fmla="*/ 141 w 9099369"/>
              <a:gd name="connsiteY0" fmla="*/ 0 h 1372784"/>
              <a:gd name="connsiteX1" fmla="*/ 9095535 w 9099369"/>
              <a:gd name="connsiteY1" fmla="*/ 8289 h 1372784"/>
              <a:gd name="connsiteX2" fmla="*/ 9098943 w 9099369"/>
              <a:gd name="connsiteY2" fmla="*/ 939802 h 1372784"/>
              <a:gd name="connsiteX3" fmla="*/ 4430291 w 9099369"/>
              <a:gd name="connsiteY3" fmla="*/ 1372784 h 1372784"/>
              <a:gd name="connsiteX4" fmla="*/ 2615 w 9099369"/>
              <a:gd name="connsiteY4" fmla="*/ 963199 h 1372784"/>
              <a:gd name="connsiteX5" fmla="*/ 141 w 9099369"/>
              <a:gd name="connsiteY5" fmla="*/ 0 h 1372784"/>
              <a:gd name="connsiteX0" fmla="*/ 141 w 9099369"/>
              <a:gd name="connsiteY0" fmla="*/ 10283 h 1383067"/>
              <a:gd name="connsiteX1" fmla="*/ 9095535 w 9099369"/>
              <a:gd name="connsiteY1" fmla="*/ 0 h 1383067"/>
              <a:gd name="connsiteX2" fmla="*/ 9098943 w 9099369"/>
              <a:gd name="connsiteY2" fmla="*/ 950085 h 1383067"/>
              <a:gd name="connsiteX3" fmla="*/ 4430291 w 9099369"/>
              <a:gd name="connsiteY3" fmla="*/ 1383067 h 1383067"/>
              <a:gd name="connsiteX4" fmla="*/ 2615 w 9099369"/>
              <a:gd name="connsiteY4" fmla="*/ 973482 h 1383067"/>
              <a:gd name="connsiteX5" fmla="*/ 141 w 9099369"/>
              <a:gd name="connsiteY5" fmla="*/ 10283 h 1383067"/>
              <a:gd name="connsiteX0" fmla="*/ 45 w 9110086"/>
              <a:gd name="connsiteY0" fmla="*/ 5640 h 1383067"/>
              <a:gd name="connsiteX1" fmla="*/ 9106252 w 9110086"/>
              <a:gd name="connsiteY1" fmla="*/ 0 h 1383067"/>
              <a:gd name="connsiteX2" fmla="*/ 9109660 w 9110086"/>
              <a:gd name="connsiteY2" fmla="*/ 950085 h 1383067"/>
              <a:gd name="connsiteX3" fmla="*/ 4441008 w 9110086"/>
              <a:gd name="connsiteY3" fmla="*/ 1383067 h 1383067"/>
              <a:gd name="connsiteX4" fmla="*/ 13332 w 9110086"/>
              <a:gd name="connsiteY4" fmla="*/ 973482 h 1383067"/>
              <a:gd name="connsiteX5" fmla="*/ 45 w 9110086"/>
              <a:gd name="connsiteY5" fmla="*/ 5640 h 1383067"/>
              <a:gd name="connsiteX0" fmla="*/ 8341 w 9096754"/>
              <a:gd name="connsiteY0" fmla="*/ 0 h 1600293"/>
              <a:gd name="connsiteX1" fmla="*/ 9092920 w 9096754"/>
              <a:gd name="connsiteY1" fmla="*/ 217226 h 1600293"/>
              <a:gd name="connsiteX2" fmla="*/ 9096328 w 9096754"/>
              <a:gd name="connsiteY2" fmla="*/ 1167311 h 1600293"/>
              <a:gd name="connsiteX3" fmla="*/ 4427676 w 9096754"/>
              <a:gd name="connsiteY3" fmla="*/ 1600293 h 1600293"/>
              <a:gd name="connsiteX4" fmla="*/ 0 w 9096754"/>
              <a:gd name="connsiteY4" fmla="*/ 1190708 h 1600293"/>
              <a:gd name="connsiteX5" fmla="*/ 8341 w 9096754"/>
              <a:gd name="connsiteY5" fmla="*/ 0 h 1600293"/>
              <a:gd name="connsiteX0" fmla="*/ 142 w 9099369"/>
              <a:gd name="connsiteY0" fmla="*/ 0 h 1386713"/>
              <a:gd name="connsiteX1" fmla="*/ 9095535 w 9099369"/>
              <a:gd name="connsiteY1" fmla="*/ 3646 h 1386713"/>
              <a:gd name="connsiteX2" fmla="*/ 9098943 w 9099369"/>
              <a:gd name="connsiteY2" fmla="*/ 953731 h 1386713"/>
              <a:gd name="connsiteX3" fmla="*/ 4430291 w 9099369"/>
              <a:gd name="connsiteY3" fmla="*/ 1386713 h 1386713"/>
              <a:gd name="connsiteX4" fmla="*/ 2615 w 9099369"/>
              <a:gd name="connsiteY4" fmla="*/ 977128 h 1386713"/>
              <a:gd name="connsiteX5" fmla="*/ 142 w 9099369"/>
              <a:gd name="connsiteY5" fmla="*/ 0 h 1386713"/>
              <a:gd name="connsiteX0" fmla="*/ 68 w 9104701"/>
              <a:gd name="connsiteY0" fmla="*/ 5640 h 1383067"/>
              <a:gd name="connsiteX1" fmla="*/ 9100867 w 9104701"/>
              <a:gd name="connsiteY1" fmla="*/ 0 h 1383067"/>
              <a:gd name="connsiteX2" fmla="*/ 9104275 w 9104701"/>
              <a:gd name="connsiteY2" fmla="*/ 950085 h 1383067"/>
              <a:gd name="connsiteX3" fmla="*/ 4435623 w 9104701"/>
              <a:gd name="connsiteY3" fmla="*/ 1383067 h 1383067"/>
              <a:gd name="connsiteX4" fmla="*/ 7947 w 9104701"/>
              <a:gd name="connsiteY4" fmla="*/ 973482 h 1383067"/>
              <a:gd name="connsiteX5" fmla="*/ 68 w 9104701"/>
              <a:gd name="connsiteY5" fmla="*/ 5640 h 1383067"/>
              <a:gd name="connsiteX0" fmla="*/ 68 w 9100867"/>
              <a:gd name="connsiteY0" fmla="*/ 5640 h 1383067"/>
              <a:gd name="connsiteX1" fmla="*/ 9100867 w 9100867"/>
              <a:gd name="connsiteY1" fmla="*/ 0 h 1383067"/>
              <a:gd name="connsiteX2" fmla="*/ 9088053 w 9100867"/>
              <a:gd name="connsiteY2" fmla="*/ 954727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4727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00867"/>
              <a:gd name="connsiteY0" fmla="*/ 5640 h 1383067"/>
              <a:gd name="connsiteX1" fmla="*/ 9100867 w 9100867"/>
              <a:gd name="connsiteY1" fmla="*/ 0 h 1383067"/>
              <a:gd name="connsiteX2" fmla="*/ 9082645 w 9100867"/>
              <a:gd name="connsiteY2" fmla="*/ 964012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9369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17264"/>
              <a:gd name="connsiteY0" fmla="*/ 997 h 1378424"/>
              <a:gd name="connsiteX1" fmla="*/ 9117264 w 9117264"/>
              <a:gd name="connsiteY1" fmla="*/ 0 h 1378424"/>
              <a:gd name="connsiteX2" fmla="*/ 9104274 w 9117264"/>
              <a:gd name="connsiteY2" fmla="*/ 954726 h 1378424"/>
              <a:gd name="connsiteX3" fmla="*/ 4435623 w 9117264"/>
              <a:gd name="connsiteY3" fmla="*/ 1378424 h 1378424"/>
              <a:gd name="connsiteX4" fmla="*/ 7947 w 9117264"/>
              <a:gd name="connsiteY4" fmla="*/ 968839 h 1378424"/>
              <a:gd name="connsiteX5" fmla="*/ 68 w 9117264"/>
              <a:gd name="connsiteY5" fmla="*/ 997 h 1378424"/>
              <a:gd name="connsiteX0" fmla="*/ 68 w 9126183"/>
              <a:gd name="connsiteY0" fmla="*/ 997 h 1378424"/>
              <a:gd name="connsiteX1" fmla="*/ 9117264 w 9126183"/>
              <a:gd name="connsiteY1" fmla="*/ 0 h 1378424"/>
              <a:gd name="connsiteX2" fmla="*/ 9125909 w 9126183"/>
              <a:gd name="connsiteY2" fmla="*/ 959368 h 1378424"/>
              <a:gd name="connsiteX3" fmla="*/ 4435623 w 9126183"/>
              <a:gd name="connsiteY3" fmla="*/ 1378424 h 1378424"/>
              <a:gd name="connsiteX4" fmla="*/ 7947 w 9126183"/>
              <a:gd name="connsiteY4" fmla="*/ 968839 h 1378424"/>
              <a:gd name="connsiteX5" fmla="*/ 68 w 9126183"/>
              <a:gd name="connsiteY5" fmla="*/ 997 h 1378424"/>
              <a:gd name="connsiteX0" fmla="*/ 68 w 9133506"/>
              <a:gd name="connsiteY0" fmla="*/ 0 h 1377427"/>
              <a:gd name="connsiteX1" fmla="*/ 9133506 w 9133506"/>
              <a:gd name="connsiteY1" fmla="*/ 3645 h 1377427"/>
              <a:gd name="connsiteX2" fmla="*/ 9125909 w 9133506"/>
              <a:gd name="connsiteY2" fmla="*/ 958371 h 1377427"/>
              <a:gd name="connsiteX3" fmla="*/ 4435623 w 9133506"/>
              <a:gd name="connsiteY3" fmla="*/ 1377427 h 1377427"/>
              <a:gd name="connsiteX4" fmla="*/ 7947 w 9133506"/>
              <a:gd name="connsiteY4" fmla="*/ 967842 h 1377427"/>
              <a:gd name="connsiteX5" fmla="*/ 68 w 9133506"/>
              <a:gd name="connsiteY5" fmla="*/ 0 h 137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3506" h="1377427">
                <a:moveTo>
                  <a:pt x="68" y="0"/>
                </a:moveTo>
                <a:lnTo>
                  <a:pt x="9133506" y="3645"/>
                </a:lnTo>
                <a:cubicBezTo>
                  <a:pt x="9131179" y="320078"/>
                  <a:pt x="9128236" y="641938"/>
                  <a:pt x="9125909" y="958371"/>
                </a:cubicBezTo>
                <a:lnTo>
                  <a:pt x="4435623" y="1377427"/>
                </a:lnTo>
                <a:lnTo>
                  <a:pt x="7947" y="967842"/>
                </a:lnTo>
                <a:cubicBezTo>
                  <a:pt x="8925" y="654515"/>
                  <a:pt x="-910" y="313327"/>
                  <a:pt x="68" y="0"/>
                </a:cubicBezTo>
                <a:close/>
              </a:path>
            </a:pathLst>
          </a:custGeom>
          <a:solidFill>
            <a:srgbClr val="DBDD01"/>
          </a:solidFill>
          <a:ln w="139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adline">
            <a:extLst>
              <a:ext uri="{FF2B5EF4-FFF2-40B4-BE49-F238E27FC236}">
                <a16:creationId xmlns:a16="http://schemas.microsoft.com/office/drawing/2014/main" id="{FD255031-5822-1B48-AEC8-CFD096C34661}"/>
              </a:ext>
            </a:extLst>
          </p:cNvPr>
          <p:cNvSpPr txBox="1">
            <a:spLocks/>
          </p:cNvSpPr>
          <p:nvPr/>
        </p:nvSpPr>
        <p:spPr bwMode="gray">
          <a:xfrm>
            <a:off x="143508" y="496965"/>
            <a:ext cx="8893862" cy="812530"/>
          </a:xfrm>
          <a:prstGeom prst="rect">
            <a:avLst/>
          </a:prstGeom>
          <a:noFill/>
        </p:spPr>
        <p:txBody>
          <a:bodyPr wrap="square" lIns="91440" tIns="45720" rIns="91440" bIns="45720" anchor="t">
            <a:spAutoFit/>
          </a:bodyPr>
          <a:lstStyle>
            <a:lvl1pPr algn="ctr" defTabSz="685800" rtl="0" eaLnBrk="1" latinLnBrk="0" hangingPunct="1">
              <a:lnSpc>
                <a:spcPct val="90000"/>
              </a:lnSpc>
              <a:spcBef>
                <a:spcPct val="0"/>
              </a:spcBef>
              <a:buNone/>
              <a:defRPr sz="2600" b="1" kern="1200" cap="none" baseline="0">
                <a:solidFill>
                  <a:schemeClr val="tx1"/>
                </a:solidFill>
                <a:latin typeface="+mj-lt"/>
                <a:ea typeface="+mj-ea"/>
                <a:cs typeface="+mj-cs"/>
              </a:defRPr>
            </a:lvl1pPr>
          </a:lstStyle>
          <a:p>
            <a:r>
              <a:rPr lang="de-DE" dirty="0"/>
              <a:t>Thesis 3: Global </a:t>
            </a:r>
            <a:r>
              <a:rPr lang="de-DE" dirty="0" err="1"/>
              <a:t>value</a:t>
            </a:r>
            <a:r>
              <a:rPr lang="de-DE" dirty="0"/>
              <a:t> </a:t>
            </a:r>
            <a:r>
              <a:rPr lang="de-DE" dirty="0" err="1"/>
              <a:t>chains</a:t>
            </a:r>
            <a:r>
              <a:rPr lang="de-DE" dirty="0"/>
              <a:t>/</a:t>
            </a:r>
            <a:r>
              <a:rPr lang="de-DE" dirty="0" err="1"/>
              <a:t>delivery</a:t>
            </a:r>
            <a:r>
              <a:rPr lang="de-DE" dirty="0"/>
              <a:t> </a:t>
            </a:r>
            <a:r>
              <a:rPr lang="de-DE" dirty="0" err="1"/>
              <a:t>chains</a:t>
            </a:r>
            <a:r>
              <a:rPr lang="de-DE" dirty="0"/>
              <a:t> </a:t>
            </a:r>
            <a:r>
              <a:rPr lang="de-DE" dirty="0" err="1"/>
              <a:t>restructure</a:t>
            </a:r>
            <a:r>
              <a:rPr lang="de-DE" dirty="0"/>
              <a:t> </a:t>
            </a:r>
            <a:r>
              <a:rPr lang="de-DE" dirty="0" err="1"/>
              <a:t>themselves</a:t>
            </a:r>
            <a:r>
              <a:rPr lang="de-DE" dirty="0"/>
              <a:t>: </a:t>
            </a:r>
            <a:r>
              <a:rPr lang="de-DE" dirty="0" err="1"/>
              <a:t>Reshoring</a:t>
            </a:r>
            <a:endParaRPr lang="de-DE" dirty="0"/>
          </a:p>
        </p:txBody>
      </p:sp>
      <p:sp>
        <p:nvSpPr>
          <p:cNvPr id="14" name="Freihandform 13">
            <a:extLst>
              <a:ext uri="{FF2B5EF4-FFF2-40B4-BE49-F238E27FC236}">
                <a16:creationId xmlns:a16="http://schemas.microsoft.com/office/drawing/2014/main" id="{FC341FA8-5878-F94F-BAD8-8A3338D8A472}"/>
              </a:ext>
            </a:extLst>
          </p:cNvPr>
          <p:cNvSpPr/>
          <p:nvPr/>
        </p:nvSpPr>
        <p:spPr>
          <a:xfrm>
            <a:off x="-15014" y="1159751"/>
            <a:ext cx="9210907" cy="518533"/>
          </a:xfrm>
          <a:custGeom>
            <a:avLst/>
            <a:gdLst>
              <a:gd name="connsiteX0" fmla="*/ 0 w 7292897"/>
              <a:gd name="connsiteY0" fmla="*/ 0 h 947854"/>
              <a:gd name="connsiteX1" fmla="*/ 3189249 w 7292897"/>
              <a:gd name="connsiteY1" fmla="*/ 947854 h 947854"/>
              <a:gd name="connsiteX2" fmla="*/ 7292897 w 7292897"/>
              <a:gd name="connsiteY2" fmla="*/ 144966 h 947854"/>
              <a:gd name="connsiteX3" fmla="*/ 7292897 w 7292897"/>
              <a:gd name="connsiteY3" fmla="*/ 144966 h 947854"/>
              <a:gd name="connsiteX0" fmla="*/ 0 w 7292897"/>
              <a:gd name="connsiteY0" fmla="*/ 0 h 551986"/>
              <a:gd name="connsiteX1" fmla="*/ 4527396 w 7292897"/>
              <a:gd name="connsiteY1" fmla="*/ 551986 h 551986"/>
              <a:gd name="connsiteX2" fmla="*/ 7292897 w 7292897"/>
              <a:gd name="connsiteY2" fmla="*/ 144966 h 551986"/>
              <a:gd name="connsiteX3" fmla="*/ 7292897 w 7292897"/>
              <a:gd name="connsiteY3" fmla="*/ 144966 h 551986"/>
              <a:gd name="connsiteX0" fmla="*/ 0 w 9171878"/>
              <a:gd name="connsiteY0" fmla="*/ 0 h 551986"/>
              <a:gd name="connsiteX1" fmla="*/ 4527396 w 9171878"/>
              <a:gd name="connsiteY1" fmla="*/ 551986 h 551986"/>
              <a:gd name="connsiteX2" fmla="*/ 7292897 w 9171878"/>
              <a:gd name="connsiteY2" fmla="*/ 144966 h 551986"/>
              <a:gd name="connsiteX3" fmla="*/ 9171878 w 9171878"/>
              <a:gd name="connsiteY3" fmla="*/ 44605 h 551986"/>
              <a:gd name="connsiteX0" fmla="*/ 0 w 9171878"/>
              <a:gd name="connsiteY0" fmla="*/ 0 h 551986"/>
              <a:gd name="connsiteX1" fmla="*/ 4527396 w 9171878"/>
              <a:gd name="connsiteY1" fmla="*/ 551986 h 551986"/>
              <a:gd name="connsiteX2" fmla="*/ 7287321 w 9171878"/>
              <a:gd name="connsiteY2" fmla="*/ 245327 h 551986"/>
              <a:gd name="connsiteX3" fmla="*/ 9171878 w 9171878"/>
              <a:gd name="connsiteY3" fmla="*/ 44605 h 551986"/>
              <a:gd name="connsiteX0" fmla="*/ 0 w 9183029"/>
              <a:gd name="connsiteY0" fmla="*/ 0 h 518533"/>
              <a:gd name="connsiteX1" fmla="*/ 4538547 w 9183029"/>
              <a:gd name="connsiteY1" fmla="*/ 518533 h 518533"/>
              <a:gd name="connsiteX2" fmla="*/ 7298472 w 9183029"/>
              <a:gd name="connsiteY2" fmla="*/ 211874 h 518533"/>
              <a:gd name="connsiteX3" fmla="*/ 9183029 w 9183029"/>
              <a:gd name="connsiteY3" fmla="*/ 11152 h 518533"/>
              <a:gd name="connsiteX0" fmla="*/ 0 w 9210907"/>
              <a:gd name="connsiteY0" fmla="*/ 0 h 518533"/>
              <a:gd name="connsiteX1" fmla="*/ 4538547 w 9210907"/>
              <a:gd name="connsiteY1" fmla="*/ 518533 h 518533"/>
              <a:gd name="connsiteX2" fmla="*/ 7298472 w 9210907"/>
              <a:gd name="connsiteY2" fmla="*/ 211874 h 518533"/>
              <a:gd name="connsiteX3" fmla="*/ 9210907 w 9210907"/>
              <a:gd name="connsiteY3" fmla="*/ 5577 h 518533"/>
              <a:gd name="connsiteX0" fmla="*/ 0 w 9210907"/>
              <a:gd name="connsiteY0" fmla="*/ 0 h 696953"/>
              <a:gd name="connsiteX1" fmla="*/ 4560849 w 9210907"/>
              <a:gd name="connsiteY1" fmla="*/ 696953 h 696953"/>
              <a:gd name="connsiteX2" fmla="*/ 7298472 w 9210907"/>
              <a:gd name="connsiteY2" fmla="*/ 211874 h 696953"/>
              <a:gd name="connsiteX3" fmla="*/ 9210907 w 9210907"/>
              <a:gd name="connsiteY3" fmla="*/ 5577 h 696953"/>
              <a:gd name="connsiteX0" fmla="*/ 0 w 9210907"/>
              <a:gd name="connsiteY0" fmla="*/ 0 h 518533"/>
              <a:gd name="connsiteX1" fmla="*/ 4555273 w 9210907"/>
              <a:gd name="connsiteY1" fmla="*/ 518533 h 518533"/>
              <a:gd name="connsiteX2" fmla="*/ 7298472 w 9210907"/>
              <a:gd name="connsiteY2" fmla="*/ 211874 h 518533"/>
              <a:gd name="connsiteX3" fmla="*/ 9210907 w 9210907"/>
              <a:gd name="connsiteY3" fmla="*/ 5577 h 518533"/>
            </a:gdLst>
            <a:ahLst/>
            <a:cxnLst>
              <a:cxn ang="0">
                <a:pos x="connsiteX0" y="connsiteY0"/>
              </a:cxn>
              <a:cxn ang="0">
                <a:pos x="connsiteX1" y="connsiteY1"/>
              </a:cxn>
              <a:cxn ang="0">
                <a:pos x="connsiteX2" y="connsiteY2"/>
              </a:cxn>
              <a:cxn ang="0">
                <a:pos x="connsiteX3" y="connsiteY3"/>
              </a:cxn>
            </a:cxnLst>
            <a:rect l="l" t="t" r="r" b="b"/>
            <a:pathLst>
              <a:path w="9210907" h="518533">
                <a:moveTo>
                  <a:pt x="0" y="0"/>
                </a:moveTo>
                <a:lnTo>
                  <a:pt x="4555273" y="518533"/>
                </a:lnTo>
                <a:lnTo>
                  <a:pt x="7298472" y="211874"/>
                </a:lnTo>
                <a:lnTo>
                  <a:pt x="9210907" y="5577"/>
                </a:lnTo>
              </a:path>
            </a:pathLst>
          </a:custGeom>
          <a:noFill/>
          <a:ln w="1206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00948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0B698D7-348F-40BD-BEA0-1723880C006C}"/>
              </a:ext>
            </a:extLst>
          </p:cNvPr>
          <p:cNvPicPr>
            <a:picLocks noChangeAspect="1"/>
          </p:cNvPicPr>
          <p:nvPr/>
        </p:nvPicPr>
        <p:blipFill rotWithShape="1">
          <a:blip r:embed="rId3"/>
          <a:srcRect t="10152" b="38056"/>
          <a:stretch/>
        </p:blipFill>
        <p:spPr>
          <a:xfrm>
            <a:off x="108000" y="114459"/>
            <a:ext cx="8968761" cy="5029041"/>
          </a:xfrm>
          <a:prstGeom prst="rect">
            <a:avLst/>
          </a:prstGeom>
        </p:spPr>
      </p:pic>
      <p:sp>
        <p:nvSpPr>
          <p:cNvPr id="12" name="Freihandform 11">
            <a:extLst>
              <a:ext uri="{FF2B5EF4-FFF2-40B4-BE49-F238E27FC236}">
                <a16:creationId xmlns:a16="http://schemas.microsoft.com/office/drawing/2014/main" id="{7BD4BBD2-2168-E04E-A3A6-6297BDD96B47}"/>
              </a:ext>
            </a:extLst>
          </p:cNvPr>
          <p:cNvSpPr/>
          <p:nvPr/>
        </p:nvSpPr>
        <p:spPr>
          <a:xfrm>
            <a:off x="108001" y="114460"/>
            <a:ext cx="8968761" cy="1577540"/>
          </a:xfrm>
          <a:custGeom>
            <a:avLst/>
            <a:gdLst>
              <a:gd name="connsiteX0" fmla="*/ 0 w 9039297"/>
              <a:gd name="connsiteY0" fmla="*/ 13960 h 1396030"/>
              <a:gd name="connsiteX1" fmla="*/ 9039297 w 9039297"/>
              <a:gd name="connsiteY1" fmla="*/ 0 h 1396030"/>
              <a:gd name="connsiteX2" fmla="*/ 9032317 w 9039297"/>
              <a:gd name="connsiteY2" fmla="*/ 949300 h 1396030"/>
              <a:gd name="connsiteX3" fmla="*/ 4411456 w 9039297"/>
              <a:gd name="connsiteY3" fmla="*/ 1396030 h 1396030"/>
              <a:gd name="connsiteX4" fmla="*/ 0 w 9039297"/>
              <a:gd name="connsiteY4" fmla="*/ 949300 h 1396030"/>
              <a:gd name="connsiteX5" fmla="*/ 0 w 9039297"/>
              <a:gd name="connsiteY5" fmla="*/ 13960 h 1396030"/>
              <a:gd name="connsiteX0" fmla="*/ 0 w 9047945"/>
              <a:gd name="connsiteY0" fmla="*/ 13960 h 1396030"/>
              <a:gd name="connsiteX1" fmla="*/ 9039297 w 9047945"/>
              <a:gd name="connsiteY1" fmla="*/ 0 h 1396030"/>
              <a:gd name="connsiteX2" fmla="*/ 9047666 w 9047945"/>
              <a:gd name="connsiteY2" fmla="*/ 953761 h 1396030"/>
              <a:gd name="connsiteX3" fmla="*/ 4411456 w 9047945"/>
              <a:gd name="connsiteY3" fmla="*/ 1396030 h 1396030"/>
              <a:gd name="connsiteX4" fmla="*/ 0 w 9047945"/>
              <a:gd name="connsiteY4" fmla="*/ 949300 h 1396030"/>
              <a:gd name="connsiteX5" fmla="*/ 0 w 9047945"/>
              <a:gd name="connsiteY5" fmla="*/ 13960 h 1396030"/>
              <a:gd name="connsiteX0" fmla="*/ 0 w 9060034"/>
              <a:gd name="connsiteY0" fmla="*/ 13960 h 1396030"/>
              <a:gd name="connsiteX1" fmla="*/ 9060034 w 9060034"/>
              <a:gd name="connsiteY1" fmla="*/ 0 h 1396030"/>
              <a:gd name="connsiteX2" fmla="*/ 9047666 w 9060034"/>
              <a:gd name="connsiteY2" fmla="*/ 953761 h 1396030"/>
              <a:gd name="connsiteX3" fmla="*/ 4411456 w 9060034"/>
              <a:gd name="connsiteY3" fmla="*/ 1396030 h 1396030"/>
              <a:gd name="connsiteX4" fmla="*/ 0 w 9060034"/>
              <a:gd name="connsiteY4" fmla="*/ 949300 h 1396030"/>
              <a:gd name="connsiteX5" fmla="*/ 0 w 9060034"/>
              <a:gd name="connsiteY5" fmla="*/ 13960 h 1396030"/>
              <a:gd name="connsiteX0" fmla="*/ 0 w 9049665"/>
              <a:gd name="connsiteY0" fmla="*/ 10947 h 1393017"/>
              <a:gd name="connsiteX1" fmla="*/ 9049665 w 9049665"/>
              <a:gd name="connsiteY1" fmla="*/ 0 h 1393017"/>
              <a:gd name="connsiteX2" fmla="*/ 9047666 w 9049665"/>
              <a:gd name="connsiteY2" fmla="*/ 950748 h 1393017"/>
              <a:gd name="connsiteX3" fmla="*/ 4411456 w 9049665"/>
              <a:gd name="connsiteY3" fmla="*/ 1393017 h 1393017"/>
              <a:gd name="connsiteX4" fmla="*/ 0 w 9049665"/>
              <a:gd name="connsiteY4" fmla="*/ 946287 h 1393017"/>
              <a:gd name="connsiteX5" fmla="*/ 0 w 9049665"/>
              <a:gd name="connsiteY5" fmla="*/ 10947 h 1393017"/>
              <a:gd name="connsiteX0" fmla="*/ 0 w 9049665"/>
              <a:gd name="connsiteY0" fmla="*/ 0 h 1399183"/>
              <a:gd name="connsiteX1" fmla="*/ 9049665 w 9049665"/>
              <a:gd name="connsiteY1" fmla="*/ 6166 h 1399183"/>
              <a:gd name="connsiteX2" fmla="*/ 9047666 w 9049665"/>
              <a:gd name="connsiteY2" fmla="*/ 956914 h 1399183"/>
              <a:gd name="connsiteX3" fmla="*/ 4411456 w 9049665"/>
              <a:gd name="connsiteY3" fmla="*/ 1399183 h 1399183"/>
              <a:gd name="connsiteX4" fmla="*/ 0 w 9049665"/>
              <a:gd name="connsiteY4" fmla="*/ 952453 h 1399183"/>
              <a:gd name="connsiteX5" fmla="*/ 0 w 9049665"/>
              <a:gd name="connsiteY5" fmla="*/ 0 h 1399183"/>
              <a:gd name="connsiteX0" fmla="*/ 0 w 9062951"/>
              <a:gd name="connsiteY0" fmla="*/ 10947 h 1393017"/>
              <a:gd name="connsiteX1" fmla="*/ 9062951 w 9062951"/>
              <a:gd name="connsiteY1" fmla="*/ 0 h 1393017"/>
              <a:gd name="connsiteX2" fmla="*/ 9060952 w 9062951"/>
              <a:gd name="connsiteY2" fmla="*/ 950748 h 1393017"/>
              <a:gd name="connsiteX3" fmla="*/ 4424742 w 9062951"/>
              <a:gd name="connsiteY3" fmla="*/ 1393017 h 1393017"/>
              <a:gd name="connsiteX4" fmla="*/ 13286 w 9062951"/>
              <a:gd name="connsiteY4" fmla="*/ 946287 h 1393017"/>
              <a:gd name="connsiteX5" fmla="*/ 0 w 9062951"/>
              <a:gd name="connsiteY5" fmla="*/ 10947 h 1393017"/>
              <a:gd name="connsiteX0" fmla="*/ 0 w 9062951"/>
              <a:gd name="connsiteY0" fmla="*/ 0 h 1382070"/>
              <a:gd name="connsiteX1" fmla="*/ 9062951 w 9062951"/>
              <a:gd name="connsiteY1" fmla="*/ 17574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2951"/>
              <a:gd name="connsiteY0" fmla="*/ 0 h 1382070"/>
              <a:gd name="connsiteX1" fmla="*/ 9062951 w 9062951"/>
              <a:gd name="connsiteY1" fmla="*/ 3645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8358"/>
              <a:gd name="connsiteY0" fmla="*/ 14927 h 1396997"/>
              <a:gd name="connsiteX1" fmla="*/ 9068358 w 9068358"/>
              <a:gd name="connsiteY1" fmla="*/ 0 h 1396997"/>
              <a:gd name="connsiteX2" fmla="*/ 9060952 w 9068358"/>
              <a:gd name="connsiteY2" fmla="*/ 954728 h 1396997"/>
              <a:gd name="connsiteX3" fmla="*/ 4424742 w 9068358"/>
              <a:gd name="connsiteY3" fmla="*/ 1396997 h 1396997"/>
              <a:gd name="connsiteX4" fmla="*/ 13286 w 9068358"/>
              <a:gd name="connsiteY4" fmla="*/ 950267 h 1396997"/>
              <a:gd name="connsiteX5" fmla="*/ 0 w 9068358"/>
              <a:gd name="connsiteY5" fmla="*/ 14927 h 1396997"/>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82779"/>
              <a:gd name="connsiteY0" fmla="*/ 998 h 1383068"/>
              <a:gd name="connsiteX1" fmla="*/ 9068358 w 9082779"/>
              <a:gd name="connsiteY1" fmla="*/ 0 h 1383068"/>
              <a:gd name="connsiteX2" fmla="*/ 9082580 w 9082779"/>
              <a:gd name="connsiteY2" fmla="*/ 940799 h 1383068"/>
              <a:gd name="connsiteX3" fmla="*/ 4424742 w 9082779"/>
              <a:gd name="connsiteY3" fmla="*/ 1383068 h 1383068"/>
              <a:gd name="connsiteX4" fmla="*/ 13286 w 9082779"/>
              <a:gd name="connsiteY4" fmla="*/ 936338 h 1383068"/>
              <a:gd name="connsiteX5" fmla="*/ 0 w 9082779"/>
              <a:gd name="connsiteY5" fmla="*/ 998 h 1383068"/>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77443"/>
              <a:gd name="connsiteY0" fmla="*/ 998 h 1383068"/>
              <a:gd name="connsiteX1" fmla="*/ 9068358 w 9077443"/>
              <a:gd name="connsiteY1" fmla="*/ 0 h 1383068"/>
              <a:gd name="connsiteX2" fmla="*/ 9077172 w 9077443"/>
              <a:gd name="connsiteY2" fmla="*/ 945442 h 1383068"/>
              <a:gd name="connsiteX3" fmla="*/ 4424742 w 9077443"/>
              <a:gd name="connsiteY3" fmla="*/ 1383068 h 1383068"/>
              <a:gd name="connsiteX4" fmla="*/ 13286 w 9077443"/>
              <a:gd name="connsiteY4" fmla="*/ 936338 h 1383068"/>
              <a:gd name="connsiteX5" fmla="*/ 0 w 9077443"/>
              <a:gd name="connsiteY5" fmla="*/ 998 h 1383068"/>
              <a:gd name="connsiteX0" fmla="*/ 0 w 9068358"/>
              <a:gd name="connsiteY0" fmla="*/ 998 h 1383068"/>
              <a:gd name="connsiteX1" fmla="*/ 9068358 w 9068358"/>
              <a:gd name="connsiteY1" fmla="*/ 0 h 1383068"/>
              <a:gd name="connsiteX2" fmla="*/ 9060952 w 9068358"/>
              <a:gd name="connsiteY2" fmla="*/ 954729 h 1383068"/>
              <a:gd name="connsiteX3" fmla="*/ 4424742 w 9068358"/>
              <a:gd name="connsiteY3" fmla="*/ 1383068 h 1383068"/>
              <a:gd name="connsiteX4" fmla="*/ 13286 w 9068358"/>
              <a:gd name="connsiteY4" fmla="*/ 936338 h 1383068"/>
              <a:gd name="connsiteX5" fmla="*/ 0 w 9068358"/>
              <a:gd name="connsiteY5" fmla="*/ 998 h 1383068"/>
              <a:gd name="connsiteX0" fmla="*/ 2935 w 9071293"/>
              <a:gd name="connsiteY0" fmla="*/ 998 h 1383068"/>
              <a:gd name="connsiteX1" fmla="*/ 9071293 w 9071293"/>
              <a:gd name="connsiteY1" fmla="*/ 0 h 1383068"/>
              <a:gd name="connsiteX2" fmla="*/ 9063887 w 9071293"/>
              <a:gd name="connsiteY2" fmla="*/ 954729 h 1383068"/>
              <a:gd name="connsiteX3" fmla="*/ 4427677 w 9071293"/>
              <a:gd name="connsiteY3" fmla="*/ 1383068 h 1383068"/>
              <a:gd name="connsiteX4" fmla="*/ 0 w 9071293"/>
              <a:gd name="connsiteY4" fmla="*/ 940980 h 1383068"/>
              <a:gd name="connsiteX5" fmla="*/ 2935 w 9071293"/>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54910 h 1383068"/>
              <a:gd name="connsiteX5" fmla="*/ 69 w 9068427"/>
              <a:gd name="connsiteY5" fmla="*/ 998 h 1383068"/>
              <a:gd name="connsiteX0" fmla="*/ 8341 w 9076699"/>
              <a:gd name="connsiteY0" fmla="*/ 998 h 1383068"/>
              <a:gd name="connsiteX1" fmla="*/ 9076699 w 9076699"/>
              <a:gd name="connsiteY1" fmla="*/ 0 h 1383068"/>
              <a:gd name="connsiteX2" fmla="*/ 9069293 w 9076699"/>
              <a:gd name="connsiteY2" fmla="*/ 954729 h 1383068"/>
              <a:gd name="connsiteX3" fmla="*/ 4433083 w 9076699"/>
              <a:gd name="connsiteY3" fmla="*/ 1383068 h 1383068"/>
              <a:gd name="connsiteX4" fmla="*/ 0 w 9076699"/>
              <a:gd name="connsiteY4" fmla="*/ 968839 h 1383068"/>
              <a:gd name="connsiteX5" fmla="*/ 8341 w 9076699"/>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68839 h 1383068"/>
              <a:gd name="connsiteX5" fmla="*/ 69 w 9068427"/>
              <a:gd name="connsiteY5" fmla="*/ 998 h 1383068"/>
              <a:gd name="connsiteX0" fmla="*/ 2934 w 9071292"/>
              <a:gd name="connsiteY0" fmla="*/ 998 h 1383068"/>
              <a:gd name="connsiteX1" fmla="*/ 9071292 w 9071292"/>
              <a:gd name="connsiteY1" fmla="*/ 0 h 1383068"/>
              <a:gd name="connsiteX2" fmla="*/ 9063886 w 9071292"/>
              <a:gd name="connsiteY2" fmla="*/ 954729 h 1383068"/>
              <a:gd name="connsiteX3" fmla="*/ 4427676 w 9071292"/>
              <a:gd name="connsiteY3" fmla="*/ 1383068 h 1383068"/>
              <a:gd name="connsiteX4" fmla="*/ 0 w 9071292"/>
              <a:gd name="connsiteY4" fmla="*/ 973483 h 1383068"/>
              <a:gd name="connsiteX5" fmla="*/ 2934 w 9071292"/>
              <a:gd name="connsiteY5" fmla="*/ 998 h 1383068"/>
              <a:gd name="connsiteX0" fmla="*/ 2934 w 9092920"/>
              <a:gd name="connsiteY0" fmla="*/ 0 h 1382070"/>
              <a:gd name="connsiteX1" fmla="*/ 9092920 w 9092920"/>
              <a:gd name="connsiteY1" fmla="*/ 3646 h 1382070"/>
              <a:gd name="connsiteX2" fmla="*/ 9063886 w 9092920"/>
              <a:gd name="connsiteY2" fmla="*/ 953731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2920"/>
              <a:gd name="connsiteY0" fmla="*/ 0 h 1382070"/>
              <a:gd name="connsiteX1" fmla="*/ 9092920 w 9092920"/>
              <a:gd name="connsiteY1" fmla="*/ 3646 h 1382070"/>
              <a:gd name="connsiteX2" fmla="*/ 9080107 w 9092920"/>
              <a:gd name="connsiteY2" fmla="*/ 949088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6754"/>
              <a:gd name="connsiteY0" fmla="*/ 0 h 1382070"/>
              <a:gd name="connsiteX1" fmla="*/ 9092920 w 9096754"/>
              <a:gd name="connsiteY1" fmla="*/ 3646 h 1382070"/>
              <a:gd name="connsiteX2" fmla="*/ 9096328 w 9096754"/>
              <a:gd name="connsiteY2" fmla="*/ 949088 h 1382070"/>
              <a:gd name="connsiteX3" fmla="*/ 4427676 w 9096754"/>
              <a:gd name="connsiteY3" fmla="*/ 1382070 h 1382070"/>
              <a:gd name="connsiteX4" fmla="*/ 0 w 9096754"/>
              <a:gd name="connsiteY4" fmla="*/ 972485 h 1382070"/>
              <a:gd name="connsiteX5" fmla="*/ 2934 w 9096754"/>
              <a:gd name="connsiteY5" fmla="*/ 0 h 1382070"/>
              <a:gd name="connsiteX0" fmla="*/ 141 w 9099369"/>
              <a:gd name="connsiteY0" fmla="*/ 5640 h 1378424"/>
              <a:gd name="connsiteX1" fmla="*/ 9095535 w 9099369"/>
              <a:gd name="connsiteY1" fmla="*/ 0 h 1378424"/>
              <a:gd name="connsiteX2" fmla="*/ 9098943 w 9099369"/>
              <a:gd name="connsiteY2" fmla="*/ 945442 h 1378424"/>
              <a:gd name="connsiteX3" fmla="*/ 4430291 w 9099369"/>
              <a:gd name="connsiteY3" fmla="*/ 1378424 h 1378424"/>
              <a:gd name="connsiteX4" fmla="*/ 2615 w 9099369"/>
              <a:gd name="connsiteY4" fmla="*/ 968839 h 1378424"/>
              <a:gd name="connsiteX5" fmla="*/ 141 w 9099369"/>
              <a:gd name="connsiteY5" fmla="*/ 5640 h 1378424"/>
              <a:gd name="connsiteX0" fmla="*/ 141 w 9099369"/>
              <a:gd name="connsiteY0" fmla="*/ 0 h 1372784"/>
              <a:gd name="connsiteX1" fmla="*/ 9095535 w 9099369"/>
              <a:gd name="connsiteY1" fmla="*/ 8289 h 1372784"/>
              <a:gd name="connsiteX2" fmla="*/ 9098943 w 9099369"/>
              <a:gd name="connsiteY2" fmla="*/ 939802 h 1372784"/>
              <a:gd name="connsiteX3" fmla="*/ 4430291 w 9099369"/>
              <a:gd name="connsiteY3" fmla="*/ 1372784 h 1372784"/>
              <a:gd name="connsiteX4" fmla="*/ 2615 w 9099369"/>
              <a:gd name="connsiteY4" fmla="*/ 963199 h 1372784"/>
              <a:gd name="connsiteX5" fmla="*/ 141 w 9099369"/>
              <a:gd name="connsiteY5" fmla="*/ 0 h 1372784"/>
              <a:gd name="connsiteX0" fmla="*/ 141 w 9099369"/>
              <a:gd name="connsiteY0" fmla="*/ 10283 h 1383067"/>
              <a:gd name="connsiteX1" fmla="*/ 9095535 w 9099369"/>
              <a:gd name="connsiteY1" fmla="*/ 0 h 1383067"/>
              <a:gd name="connsiteX2" fmla="*/ 9098943 w 9099369"/>
              <a:gd name="connsiteY2" fmla="*/ 950085 h 1383067"/>
              <a:gd name="connsiteX3" fmla="*/ 4430291 w 9099369"/>
              <a:gd name="connsiteY3" fmla="*/ 1383067 h 1383067"/>
              <a:gd name="connsiteX4" fmla="*/ 2615 w 9099369"/>
              <a:gd name="connsiteY4" fmla="*/ 973482 h 1383067"/>
              <a:gd name="connsiteX5" fmla="*/ 141 w 9099369"/>
              <a:gd name="connsiteY5" fmla="*/ 10283 h 1383067"/>
              <a:gd name="connsiteX0" fmla="*/ 45 w 9110086"/>
              <a:gd name="connsiteY0" fmla="*/ 5640 h 1383067"/>
              <a:gd name="connsiteX1" fmla="*/ 9106252 w 9110086"/>
              <a:gd name="connsiteY1" fmla="*/ 0 h 1383067"/>
              <a:gd name="connsiteX2" fmla="*/ 9109660 w 9110086"/>
              <a:gd name="connsiteY2" fmla="*/ 950085 h 1383067"/>
              <a:gd name="connsiteX3" fmla="*/ 4441008 w 9110086"/>
              <a:gd name="connsiteY3" fmla="*/ 1383067 h 1383067"/>
              <a:gd name="connsiteX4" fmla="*/ 13332 w 9110086"/>
              <a:gd name="connsiteY4" fmla="*/ 973482 h 1383067"/>
              <a:gd name="connsiteX5" fmla="*/ 45 w 9110086"/>
              <a:gd name="connsiteY5" fmla="*/ 5640 h 1383067"/>
              <a:gd name="connsiteX0" fmla="*/ 8341 w 9096754"/>
              <a:gd name="connsiteY0" fmla="*/ 0 h 1600293"/>
              <a:gd name="connsiteX1" fmla="*/ 9092920 w 9096754"/>
              <a:gd name="connsiteY1" fmla="*/ 217226 h 1600293"/>
              <a:gd name="connsiteX2" fmla="*/ 9096328 w 9096754"/>
              <a:gd name="connsiteY2" fmla="*/ 1167311 h 1600293"/>
              <a:gd name="connsiteX3" fmla="*/ 4427676 w 9096754"/>
              <a:gd name="connsiteY3" fmla="*/ 1600293 h 1600293"/>
              <a:gd name="connsiteX4" fmla="*/ 0 w 9096754"/>
              <a:gd name="connsiteY4" fmla="*/ 1190708 h 1600293"/>
              <a:gd name="connsiteX5" fmla="*/ 8341 w 9096754"/>
              <a:gd name="connsiteY5" fmla="*/ 0 h 1600293"/>
              <a:gd name="connsiteX0" fmla="*/ 142 w 9099369"/>
              <a:gd name="connsiteY0" fmla="*/ 0 h 1386713"/>
              <a:gd name="connsiteX1" fmla="*/ 9095535 w 9099369"/>
              <a:gd name="connsiteY1" fmla="*/ 3646 h 1386713"/>
              <a:gd name="connsiteX2" fmla="*/ 9098943 w 9099369"/>
              <a:gd name="connsiteY2" fmla="*/ 953731 h 1386713"/>
              <a:gd name="connsiteX3" fmla="*/ 4430291 w 9099369"/>
              <a:gd name="connsiteY3" fmla="*/ 1386713 h 1386713"/>
              <a:gd name="connsiteX4" fmla="*/ 2615 w 9099369"/>
              <a:gd name="connsiteY4" fmla="*/ 977128 h 1386713"/>
              <a:gd name="connsiteX5" fmla="*/ 142 w 9099369"/>
              <a:gd name="connsiteY5" fmla="*/ 0 h 1386713"/>
              <a:gd name="connsiteX0" fmla="*/ 68 w 9104701"/>
              <a:gd name="connsiteY0" fmla="*/ 5640 h 1383067"/>
              <a:gd name="connsiteX1" fmla="*/ 9100867 w 9104701"/>
              <a:gd name="connsiteY1" fmla="*/ 0 h 1383067"/>
              <a:gd name="connsiteX2" fmla="*/ 9104275 w 9104701"/>
              <a:gd name="connsiteY2" fmla="*/ 950085 h 1383067"/>
              <a:gd name="connsiteX3" fmla="*/ 4435623 w 9104701"/>
              <a:gd name="connsiteY3" fmla="*/ 1383067 h 1383067"/>
              <a:gd name="connsiteX4" fmla="*/ 7947 w 9104701"/>
              <a:gd name="connsiteY4" fmla="*/ 973482 h 1383067"/>
              <a:gd name="connsiteX5" fmla="*/ 68 w 9104701"/>
              <a:gd name="connsiteY5" fmla="*/ 5640 h 1383067"/>
              <a:gd name="connsiteX0" fmla="*/ 68 w 9100867"/>
              <a:gd name="connsiteY0" fmla="*/ 5640 h 1383067"/>
              <a:gd name="connsiteX1" fmla="*/ 9100867 w 9100867"/>
              <a:gd name="connsiteY1" fmla="*/ 0 h 1383067"/>
              <a:gd name="connsiteX2" fmla="*/ 9088053 w 9100867"/>
              <a:gd name="connsiteY2" fmla="*/ 954727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4727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00867"/>
              <a:gd name="connsiteY0" fmla="*/ 5640 h 1383067"/>
              <a:gd name="connsiteX1" fmla="*/ 9100867 w 9100867"/>
              <a:gd name="connsiteY1" fmla="*/ 0 h 1383067"/>
              <a:gd name="connsiteX2" fmla="*/ 9082645 w 9100867"/>
              <a:gd name="connsiteY2" fmla="*/ 964012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9369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17264"/>
              <a:gd name="connsiteY0" fmla="*/ 997 h 1378424"/>
              <a:gd name="connsiteX1" fmla="*/ 9117264 w 9117264"/>
              <a:gd name="connsiteY1" fmla="*/ 0 h 1378424"/>
              <a:gd name="connsiteX2" fmla="*/ 9104274 w 9117264"/>
              <a:gd name="connsiteY2" fmla="*/ 954726 h 1378424"/>
              <a:gd name="connsiteX3" fmla="*/ 4435623 w 9117264"/>
              <a:gd name="connsiteY3" fmla="*/ 1378424 h 1378424"/>
              <a:gd name="connsiteX4" fmla="*/ 7947 w 9117264"/>
              <a:gd name="connsiteY4" fmla="*/ 968839 h 1378424"/>
              <a:gd name="connsiteX5" fmla="*/ 68 w 9117264"/>
              <a:gd name="connsiteY5" fmla="*/ 997 h 1378424"/>
              <a:gd name="connsiteX0" fmla="*/ 68 w 9126183"/>
              <a:gd name="connsiteY0" fmla="*/ 997 h 1378424"/>
              <a:gd name="connsiteX1" fmla="*/ 9117264 w 9126183"/>
              <a:gd name="connsiteY1" fmla="*/ 0 h 1378424"/>
              <a:gd name="connsiteX2" fmla="*/ 9125909 w 9126183"/>
              <a:gd name="connsiteY2" fmla="*/ 959368 h 1378424"/>
              <a:gd name="connsiteX3" fmla="*/ 4435623 w 9126183"/>
              <a:gd name="connsiteY3" fmla="*/ 1378424 h 1378424"/>
              <a:gd name="connsiteX4" fmla="*/ 7947 w 9126183"/>
              <a:gd name="connsiteY4" fmla="*/ 968839 h 1378424"/>
              <a:gd name="connsiteX5" fmla="*/ 68 w 9126183"/>
              <a:gd name="connsiteY5" fmla="*/ 997 h 1378424"/>
              <a:gd name="connsiteX0" fmla="*/ 68 w 9133506"/>
              <a:gd name="connsiteY0" fmla="*/ 0 h 1377427"/>
              <a:gd name="connsiteX1" fmla="*/ 9133506 w 9133506"/>
              <a:gd name="connsiteY1" fmla="*/ 3645 h 1377427"/>
              <a:gd name="connsiteX2" fmla="*/ 9125909 w 9133506"/>
              <a:gd name="connsiteY2" fmla="*/ 958371 h 1377427"/>
              <a:gd name="connsiteX3" fmla="*/ 4435623 w 9133506"/>
              <a:gd name="connsiteY3" fmla="*/ 1377427 h 1377427"/>
              <a:gd name="connsiteX4" fmla="*/ 7947 w 9133506"/>
              <a:gd name="connsiteY4" fmla="*/ 967842 h 1377427"/>
              <a:gd name="connsiteX5" fmla="*/ 68 w 9133506"/>
              <a:gd name="connsiteY5" fmla="*/ 0 h 137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3506" h="1377427">
                <a:moveTo>
                  <a:pt x="68" y="0"/>
                </a:moveTo>
                <a:lnTo>
                  <a:pt x="9133506" y="3645"/>
                </a:lnTo>
                <a:cubicBezTo>
                  <a:pt x="9131179" y="320078"/>
                  <a:pt x="9128236" y="641938"/>
                  <a:pt x="9125909" y="958371"/>
                </a:cubicBezTo>
                <a:lnTo>
                  <a:pt x="4435623" y="1377427"/>
                </a:lnTo>
                <a:lnTo>
                  <a:pt x="7947" y="967842"/>
                </a:lnTo>
                <a:cubicBezTo>
                  <a:pt x="8925" y="654515"/>
                  <a:pt x="-910" y="313327"/>
                  <a:pt x="68" y="0"/>
                </a:cubicBezTo>
                <a:close/>
              </a:path>
            </a:pathLst>
          </a:custGeom>
          <a:solidFill>
            <a:srgbClr val="DBDD01"/>
          </a:solidFill>
          <a:ln w="139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adline">
            <a:extLst>
              <a:ext uri="{FF2B5EF4-FFF2-40B4-BE49-F238E27FC236}">
                <a16:creationId xmlns:a16="http://schemas.microsoft.com/office/drawing/2014/main" id="{FD255031-5822-1B48-AEC8-CFD096C34661}"/>
              </a:ext>
            </a:extLst>
          </p:cNvPr>
          <p:cNvSpPr txBox="1">
            <a:spLocks/>
          </p:cNvSpPr>
          <p:nvPr/>
        </p:nvSpPr>
        <p:spPr bwMode="gray">
          <a:xfrm>
            <a:off x="123137" y="678427"/>
            <a:ext cx="8893862" cy="812530"/>
          </a:xfrm>
          <a:prstGeom prst="rect">
            <a:avLst/>
          </a:prstGeom>
          <a:noFill/>
        </p:spPr>
        <p:txBody>
          <a:bodyPr wrap="square" lIns="91440" tIns="45720" rIns="91440" bIns="45720" anchor="t">
            <a:spAutoFit/>
          </a:bodyPr>
          <a:lstStyle>
            <a:lvl1pPr algn="ctr" defTabSz="685800" rtl="0" eaLnBrk="1" latinLnBrk="0" hangingPunct="1">
              <a:lnSpc>
                <a:spcPct val="90000"/>
              </a:lnSpc>
              <a:spcBef>
                <a:spcPct val="0"/>
              </a:spcBef>
              <a:buNone/>
              <a:defRPr sz="2600" b="1" kern="1200" cap="none" baseline="0">
                <a:solidFill>
                  <a:schemeClr val="tx1"/>
                </a:solidFill>
                <a:latin typeface="+mj-lt"/>
                <a:ea typeface="+mj-ea"/>
                <a:cs typeface="+mj-cs"/>
              </a:defRPr>
            </a:lvl1pPr>
          </a:lstStyle>
          <a:p>
            <a:r>
              <a:rPr lang="de-DE" dirty="0"/>
              <a:t>Thesis 4: Regional </a:t>
            </a:r>
            <a:r>
              <a:rPr lang="de-DE" dirty="0" err="1"/>
              <a:t>markets</a:t>
            </a:r>
            <a:r>
              <a:rPr lang="de-DE" dirty="0"/>
              <a:t> </a:t>
            </a:r>
            <a:r>
              <a:rPr lang="de-DE" dirty="0" err="1"/>
              <a:t>develop</a:t>
            </a:r>
            <a:r>
              <a:rPr lang="de-DE" dirty="0"/>
              <a:t> </a:t>
            </a:r>
            <a:r>
              <a:rPr lang="de-DE" dirty="0" err="1"/>
              <a:t>to</a:t>
            </a:r>
            <a:r>
              <a:rPr lang="de-DE" dirty="0"/>
              <a:t> </a:t>
            </a:r>
            <a:r>
              <a:rPr lang="de-DE" dirty="0" err="1"/>
              <a:t>be</a:t>
            </a:r>
            <a:r>
              <a:rPr lang="de-DE" dirty="0"/>
              <a:t> </a:t>
            </a:r>
            <a:r>
              <a:rPr lang="de-DE" dirty="0" err="1"/>
              <a:t>served</a:t>
            </a:r>
            <a:r>
              <a:rPr lang="de-DE" dirty="0"/>
              <a:t> </a:t>
            </a:r>
            <a:r>
              <a:rPr lang="de-DE" dirty="0" err="1"/>
              <a:t>by</a:t>
            </a:r>
            <a:r>
              <a:rPr lang="de-DE" dirty="0"/>
              <a:t> regional </a:t>
            </a:r>
            <a:r>
              <a:rPr lang="de-DE" dirty="0" err="1"/>
              <a:t>value</a:t>
            </a:r>
            <a:r>
              <a:rPr lang="de-DE" dirty="0"/>
              <a:t> </a:t>
            </a:r>
            <a:r>
              <a:rPr lang="de-DE" dirty="0" err="1"/>
              <a:t>chains</a:t>
            </a:r>
            <a:endParaRPr lang="de-DE" dirty="0"/>
          </a:p>
        </p:txBody>
      </p:sp>
      <p:sp>
        <p:nvSpPr>
          <p:cNvPr id="14" name="Freihandform 13">
            <a:extLst>
              <a:ext uri="{FF2B5EF4-FFF2-40B4-BE49-F238E27FC236}">
                <a16:creationId xmlns:a16="http://schemas.microsoft.com/office/drawing/2014/main" id="{FC341FA8-5878-F94F-BAD8-8A3338D8A472}"/>
              </a:ext>
            </a:extLst>
          </p:cNvPr>
          <p:cNvSpPr/>
          <p:nvPr/>
        </p:nvSpPr>
        <p:spPr>
          <a:xfrm>
            <a:off x="-15014" y="1159751"/>
            <a:ext cx="9210907" cy="518533"/>
          </a:xfrm>
          <a:custGeom>
            <a:avLst/>
            <a:gdLst>
              <a:gd name="connsiteX0" fmla="*/ 0 w 7292897"/>
              <a:gd name="connsiteY0" fmla="*/ 0 h 947854"/>
              <a:gd name="connsiteX1" fmla="*/ 3189249 w 7292897"/>
              <a:gd name="connsiteY1" fmla="*/ 947854 h 947854"/>
              <a:gd name="connsiteX2" fmla="*/ 7292897 w 7292897"/>
              <a:gd name="connsiteY2" fmla="*/ 144966 h 947854"/>
              <a:gd name="connsiteX3" fmla="*/ 7292897 w 7292897"/>
              <a:gd name="connsiteY3" fmla="*/ 144966 h 947854"/>
              <a:gd name="connsiteX0" fmla="*/ 0 w 7292897"/>
              <a:gd name="connsiteY0" fmla="*/ 0 h 551986"/>
              <a:gd name="connsiteX1" fmla="*/ 4527396 w 7292897"/>
              <a:gd name="connsiteY1" fmla="*/ 551986 h 551986"/>
              <a:gd name="connsiteX2" fmla="*/ 7292897 w 7292897"/>
              <a:gd name="connsiteY2" fmla="*/ 144966 h 551986"/>
              <a:gd name="connsiteX3" fmla="*/ 7292897 w 7292897"/>
              <a:gd name="connsiteY3" fmla="*/ 144966 h 551986"/>
              <a:gd name="connsiteX0" fmla="*/ 0 w 9171878"/>
              <a:gd name="connsiteY0" fmla="*/ 0 h 551986"/>
              <a:gd name="connsiteX1" fmla="*/ 4527396 w 9171878"/>
              <a:gd name="connsiteY1" fmla="*/ 551986 h 551986"/>
              <a:gd name="connsiteX2" fmla="*/ 7292897 w 9171878"/>
              <a:gd name="connsiteY2" fmla="*/ 144966 h 551986"/>
              <a:gd name="connsiteX3" fmla="*/ 9171878 w 9171878"/>
              <a:gd name="connsiteY3" fmla="*/ 44605 h 551986"/>
              <a:gd name="connsiteX0" fmla="*/ 0 w 9171878"/>
              <a:gd name="connsiteY0" fmla="*/ 0 h 551986"/>
              <a:gd name="connsiteX1" fmla="*/ 4527396 w 9171878"/>
              <a:gd name="connsiteY1" fmla="*/ 551986 h 551986"/>
              <a:gd name="connsiteX2" fmla="*/ 7287321 w 9171878"/>
              <a:gd name="connsiteY2" fmla="*/ 245327 h 551986"/>
              <a:gd name="connsiteX3" fmla="*/ 9171878 w 9171878"/>
              <a:gd name="connsiteY3" fmla="*/ 44605 h 551986"/>
              <a:gd name="connsiteX0" fmla="*/ 0 w 9183029"/>
              <a:gd name="connsiteY0" fmla="*/ 0 h 518533"/>
              <a:gd name="connsiteX1" fmla="*/ 4538547 w 9183029"/>
              <a:gd name="connsiteY1" fmla="*/ 518533 h 518533"/>
              <a:gd name="connsiteX2" fmla="*/ 7298472 w 9183029"/>
              <a:gd name="connsiteY2" fmla="*/ 211874 h 518533"/>
              <a:gd name="connsiteX3" fmla="*/ 9183029 w 9183029"/>
              <a:gd name="connsiteY3" fmla="*/ 11152 h 518533"/>
              <a:gd name="connsiteX0" fmla="*/ 0 w 9210907"/>
              <a:gd name="connsiteY0" fmla="*/ 0 h 518533"/>
              <a:gd name="connsiteX1" fmla="*/ 4538547 w 9210907"/>
              <a:gd name="connsiteY1" fmla="*/ 518533 h 518533"/>
              <a:gd name="connsiteX2" fmla="*/ 7298472 w 9210907"/>
              <a:gd name="connsiteY2" fmla="*/ 211874 h 518533"/>
              <a:gd name="connsiteX3" fmla="*/ 9210907 w 9210907"/>
              <a:gd name="connsiteY3" fmla="*/ 5577 h 518533"/>
              <a:gd name="connsiteX0" fmla="*/ 0 w 9210907"/>
              <a:gd name="connsiteY0" fmla="*/ 0 h 696953"/>
              <a:gd name="connsiteX1" fmla="*/ 4560849 w 9210907"/>
              <a:gd name="connsiteY1" fmla="*/ 696953 h 696953"/>
              <a:gd name="connsiteX2" fmla="*/ 7298472 w 9210907"/>
              <a:gd name="connsiteY2" fmla="*/ 211874 h 696953"/>
              <a:gd name="connsiteX3" fmla="*/ 9210907 w 9210907"/>
              <a:gd name="connsiteY3" fmla="*/ 5577 h 696953"/>
              <a:gd name="connsiteX0" fmla="*/ 0 w 9210907"/>
              <a:gd name="connsiteY0" fmla="*/ 0 h 518533"/>
              <a:gd name="connsiteX1" fmla="*/ 4555273 w 9210907"/>
              <a:gd name="connsiteY1" fmla="*/ 518533 h 518533"/>
              <a:gd name="connsiteX2" fmla="*/ 7298472 w 9210907"/>
              <a:gd name="connsiteY2" fmla="*/ 211874 h 518533"/>
              <a:gd name="connsiteX3" fmla="*/ 9210907 w 9210907"/>
              <a:gd name="connsiteY3" fmla="*/ 5577 h 518533"/>
            </a:gdLst>
            <a:ahLst/>
            <a:cxnLst>
              <a:cxn ang="0">
                <a:pos x="connsiteX0" y="connsiteY0"/>
              </a:cxn>
              <a:cxn ang="0">
                <a:pos x="connsiteX1" y="connsiteY1"/>
              </a:cxn>
              <a:cxn ang="0">
                <a:pos x="connsiteX2" y="connsiteY2"/>
              </a:cxn>
              <a:cxn ang="0">
                <a:pos x="connsiteX3" y="connsiteY3"/>
              </a:cxn>
            </a:cxnLst>
            <a:rect l="l" t="t" r="r" b="b"/>
            <a:pathLst>
              <a:path w="9210907" h="518533">
                <a:moveTo>
                  <a:pt x="0" y="0"/>
                </a:moveTo>
                <a:lnTo>
                  <a:pt x="4555273" y="518533"/>
                </a:lnTo>
                <a:lnTo>
                  <a:pt x="7298472" y="211874"/>
                </a:lnTo>
                <a:lnTo>
                  <a:pt x="9210907" y="5577"/>
                </a:lnTo>
              </a:path>
            </a:pathLst>
          </a:custGeom>
          <a:noFill/>
          <a:ln w="1206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53318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437BEF4-C835-4D72-82B8-FD8CC6DB4ABE}"/>
              </a:ext>
            </a:extLst>
          </p:cNvPr>
          <p:cNvPicPr>
            <a:picLocks noChangeAspect="1"/>
          </p:cNvPicPr>
          <p:nvPr/>
        </p:nvPicPr>
        <p:blipFill>
          <a:blip r:embed="rId3"/>
          <a:stretch>
            <a:fillRect/>
          </a:stretch>
        </p:blipFill>
        <p:spPr>
          <a:xfrm>
            <a:off x="108001" y="690148"/>
            <a:ext cx="8968761" cy="4450938"/>
          </a:xfrm>
          <a:prstGeom prst="rect">
            <a:avLst/>
          </a:prstGeom>
        </p:spPr>
      </p:pic>
      <p:sp>
        <p:nvSpPr>
          <p:cNvPr id="12" name="Freihandform 11">
            <a:extLst>
              <a:ext uri="{FF2B5EF4-FFF2-40B4-BE49-F238E27FC236}">
                <a16:creationId xmlns:a16="http://schemas.microsoft.com/office/drawing/2014/main" id="{7BD4BBD2-2168-E04E-A3A6-6297BDD96B47}"/>
              </a:ext>
            </a:extLst>
          </p:cNvPr>
          <p:cNvSpPr/>
          <p:nvPr/>
        </p:nvSpPr>
        <p:spPr>
          <a:xfrm>
            <a:off x="108001" y="114460"/>
            <a:ext cx="8968761" cy="1577540"/>
          </a:xfrm>
          <a:custGeom>
            <a:avLst/>
            <a:gdLst>
              <a:gd name="connsiteX0" fmla="*/ 0 w 9039297"/>
              <a:gd name="connsiteY0" fmla="*/ 13960 h 1396030"/>
              <a:gd name="connsiteX1" fmla="*/ 9039297 w 9039297"/>
              <a:gd name="connsiteY1" fmla="*/ 0 h 1396030"/>
              <a:gd name="connsiteX2" fmla="*/ 9032317 w 9039297"/>
              <a:gd name="connsiteY2" fmla="*/ 949300 h 1396030"/>
              <a:gd name="connsiteX3" fmla="*/ 4411456 w 9039297"/>
              <a:gd name="connsiteY3" fmla="*/ 1396030 h 1396030"/>
              <a:gd name="connsiteX4" fmla="*/ 0 w 9039297"/>
              <a:gd name="connsiteY4" fmla="*/ 949300 h 1396030"/>
              <a:gd name="connsiteX5" fmla="*/ 0 w 9039297"/>
              <a:gd name="connsiteY5" fmla="*/ 13960 h 1396030"/>
              <a:gd name="connsiteX0" fmla="*/ 0 w 9047945"/>
              <a:gd name="connsiteY0" fmla="*/ 13960 h 1396030"/>
              <a:gd name="connsiteX1" fmla="*/ 9039297 w 9047945"/>
              <a:gd name="connsiteY1" fmla="*/ 0 h 1396030"/>
              <a:gd name="connsiteX2" fmla="*/ 9047666 w 9047945"/>
              <a:gd name="connsiteY2" fmla="*/ 953761 h 1396030"/>
              <a:gd name="connsiteX3" fmla="*/ 4411456 w 9047945"/>
              <a:gd name="connsiteY3" fmla="*/ 1396030 h 1396030"/>
              <a:gd name="connsiteX4" fmla="*/ 0 w 9047945"/>
              <a:gd name="connsiteY4" fmla="*/ 949300 h 1396030"/>
              <a:gd name="connsiteX5" fmla="*/ 0 w 9047945"/>
              <a:gd name="connsiteY5" fmla="*/ 13960 h 1396030"/>
              <a:gd name="connsiteX0" fmla="*/ 0 w 9060034"/>
              <a:gd name="connsiteY0" fmla="*/ 13960 h 1396030"/>
              <a:gd name="connsiteX1" fmla="*/ 9060034 w 9060034"/>
              <a:gd name="connsiteY1" fmla="*/ 0 h 1396030"/>
              <a:gd name="connsiteX2" fmla="*/ 9047666 w 9060034"/>
              <a:gd name="connsiteY2" fmla="*/ 953761 h 1396030"/>
              <a:gd name="connsiteX3" fmla="*/ 4411456 w 9060034"/>
              <a:gd name="connsiteY3" fmla="*/ 1396030 h 1396030"/>
              <a:gd name="connsiteX4" fmla="*/ 0 w 9060034"/>
              <a:gd name="connsiteY4" fmla="*/ 949300 h 1396030"/>
              <a:gd name="connsiteX5" fmla="*/ 0 w 9060034"/>
              <a:gd name="connsiteY5" fmla="*/ 13960 h 1396030"/>
              <a:gd name="connsiteX0" fmla="*/ 0 w 9049665"/>
              <a:gd name="connsiteY0" fmla="*/ 10947 h 1393017"/>
              <a:gd name="connsiteX1" fmla="*/ 9049665 w 9049665"/>
              <a:gd name="connsiteY1" fmla="*/ 0 h 1393017"/>
              <a:gd name="connsiteX2" fmla="*/ 9047666 w 9049665"/>
              <a:gd name="connsiteY2" fmla="*/ 950748 h 1393017"/>
              <a:gd name="connsiteX3" fmla="*/ 4411456 w 9049665"/>
              <a:gd name="connsiteY3" fmla="*/ 1393017 h 1393017"/>
              <a:gd name="connsiteX4" fmla="*/ 0 w 9049665"/>
              <a:gd name="connsiteY4" fmla="*/ 946287 h 1393017"/>
              <a:gd name="connsiteX5" fmla="*/ 0 w 9049665"/>
              <a:gd name="connsiteY5" fmla="*/ 10947 h 1393017"/>
              <a:gd name="connsiteX0" fmla="*/ 0 w 9049665"/>
              <a:gd name="connsiteY0" fmla="*/ 0 h 1399183"/>
              <a:gd name="connsiteX1" fmla="*/ 9049665 w 9049665"/>
              <a:gd name="connsiteY1" fmla="*/ 6166 h 1399183"/>
              <a:gd name="connsiteX2" fmla="*/ 9047666 w 9049665"/>
              <a:gd name="connsiteY2" fmla="*/ 956914 h 1399183"/>
              <a:gd name="connsiteX3" fmla="*/ 4411456 w 9049665"/>
              <a:gd name="connsiteY3" fmla="*/ 1399183 h 1399183"/>
              <a:gd name="connsiteX4" fmla="*/ 0 w 9049665"/>
              <a:gd name="connsiteY4" fmla="*/ 952453 h 1399183"/>
              <a:gd name="connsiteX5" fmla="*/ 0 w 9049665"/>
              <a:gd name="connsiteY5" fmla="*/ 0 h 1399183"/>
              <a:gd name="connsiteX0" fmla="*/ 0 w 9062951"/>
              <a:gd name="connsiteY0" fmla="*/ 10947 h 1393017"/>
              <a:gd name="connsiteX1" fmla="*/ 9062951 w 9062951"/>
              <a:gd name="connsiteY1" fmla="*/ 0 h 1393017"/>
              <a:gd name="connsiteX2" fmla="*/ 9060952 w 9062951"/>
              <a:gd name="connsiteY2" fmla="*/ 950748 h 1393017"/>
              <a:gd name="connsiteX3" fmla="*/ 4424742 w 9062951"/>
              <a:gd name="connsiteY3" fmla="*/ 1393017 h 1393017"/>
              <a:gd name="connsiteX4" fmla="*/ 13286 w 9062951"/>
              <a:gd name="connsiteY4" fmla="*/ 946287 h 1393017"/>
              <a:gd name="connsiteX5" fmla="*/ 0 w 9062951"/>
              <a:gd name="connsiteY5" fmla="*/ 10947 h 1393017"/>
              <a:gd name="connsiteX0" fmla="*/ 0 w 9062951"/>
              <a:gd name="connsiteY0" fmla="*/ 0 h 1382070"/>
              <a:gd name="connsiteX1" fmla="*/ 9062951 w 9062951"/>
              <a:gd name="connsiteY1" fmla="*/ 17574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2951"/>
              <a:gd name="connsiteY0" fmla="*/ 0 h 1382070"/>
              <a:gd name="connsiteX1" fmla="*/ 9062951 w 9062951"/>
              <a:gd name="connsiteY1" fmla="*/ 3645 h 1382070"/>
              <a:gd name="connsiteX2" fmla="*/ 9060952 w 9062951"/>
              <a:gd name="connsiteY2" fmla="*/ 939801 h 1382070"/>
              <a:gd name="connsiteX3" fmla="*/ 4424742 w 9062951"/>
              <a:gd name="connsiteY3" fmla="*/ 1382070 h 1382070"/>
              <a:gd name="connsiteX4" fmla="*/ 13286 w 9062951"/>
              <a:gd name="connsiteY4" fmla="*/ 935340 h 1382070"/>
              <a:gd name="connsiteX5" fmla="*/ 0 w 9062951"/>
              <a:gd name="connsiteY5" fmla="*/ 0 h 1382070"/>
              <a:gd name="connsiteX0" fmla="*/ 0 w 9068358"/>
              <a:gd name="connsiteY0" fmla="*/ 14927 h 1396997"/>
              <a:gd name="connsiteX1" fmla="*/ 9068358 w 9068358"/>
              <a:gd name="connsiteY1" fmla="*/ 0 h 1396997"/>
              <a:gd name="connsiteX2" fmla="*/ 9060952 w 9068358"/>
              <a:gd name="connsiteY2" fmla="*/ 954728 h 1396997"/>
              <a:gd name="connsiteX3" fmla="*/ 4424742 w 9068358"/>
              <a:gd name="connsiteY3" fmla="*/ 1396997 h 1396997"/>
              <a:gd name="connsiteX4" fmla="*/ 13286 w 9068358"/>
              <a:gd name="connsiteY4" fmla="*/ 950267 h 1396997"/>
              <a:gd name="connsiteX5" fmla="*/ 0 w 9068358"/>
              <a:gd name="connsiteY5" fmla="*/ 14927 h 1396997"/>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82779"/>
              <a:gd name="connsiteY0" fmla="*/ 998 h 1383068"/>
              <a:gd name="connsiteX1" fmla="*/ 9068358 w 9082779"/>
              <a:gd name="connsiteY1" fmla="*/ 0 h 1383068"/>
              <a:gd name="connsiteX2" fmla="*/ 9082580 w 9082779"/>
              <a:gd name="connsiteY2" fmla="*/ 940799 h 1383068"/>
              <a:gd name="connsiteX3" fmla="*/ 4424742 w 9082779"/>
              <a:gd name="connsiteY3" fmla="*/ 1383068 h 1383068"/>
              <a:gd name="connsiteX4" fmla="*/ 13286 w 9082779"/>
              <a:gd name="connsiteY4" fmla="*/ 936338 h 1383068"/>
              <a:gd name="connsiteX5" fmla="*/ 0 w 9082779"/>
              <a:gd name="connsiteY5" fmla="*/ 998 h 1383068"/>
              <a:gd name="connsiteX0" fmla="*/ 0 w 9068358"/>
              <a:gd name="connsiteY0" fmla="*/ 998 h 1383068"/>
              <a:gd name="connsiteX1" fmla="*/ 9068358 w 9068358"/>
              <a:gd name="connsiteY1" fmla="*/ 0 h 1383068"/>
              <a:gd name="connsiteX2" fmla="*/ 9060952 w 9068358"/>
              <a:gd name="connsiteY2" fmla="*/ 940799 h 1383068"/>
              <a:gd name="connsiteX3" fmla="*/ 4424742 w 9068358"/>
              <a:gd name="connsiteY3" fmla="*/ 1383068 h 1383068"/>
              <a:gd name="connsiteX4" fmla="*/ 13286 w 9068358"/>
              <a:gd name="connsiteY4" fmla="*/ 936338 h 1383068"/>
              <a:gd name="connsiteX5" fmla="*/ 0 w 9068358"/>
              <a:gd name="connsiteY5" fmla="*/ 998 h 1383068"/>
              <a:gd name="connsiteX0" fmla="*/ 0 w 9077443"/>
              <a:gd name="connsiteY0" fmla="*/ 998 h 1383068"/>
              <a:gd name="connsiteX1" fmla="*/ 9068358 w 9077443"/>
              <a:gd name="connsiteY1" fmla="*/ 0 h 1383068"/>
              <a:gd name="connsiteX2" fmla="*/ 9077172 w 9077443"/>
              <a:gd name="connsiteY2" fmla="*/ 945442 h 1383068"/>
              <a:gd name="connsiteX3" fmla="*/ 4424742 w 9077443"/>
              <a:gd name="connsiteY3" fmla="*/ 1383068 h 1383068"/>
              <a:gd name="connsiteX4" fmla="*/ 13286 w 9077443"/>
              <a:gd name="connsiteY4" fmla="*/ 936338 h 1383068"/>
              <a:gd name="connsiteX5" fmla="*/ 0 w 9077443"/>
              <a:gd name="connsiteY5" fmla="*/ 998 h 1383068"/>
              <a:gd name="connsiteX0" fmla="*/ 0 w 9068358"/>
              <a:gd name="connsiteY0" fmla="*/ 998 h 1383068"/>
              <a:gd name="connsiteX1" fmla="*/ 9068358 w 9068358"/>
              <a:gd name="connsiteY1" fmla="*/ 0 h 1383068"/>
              <a:gd name="connsiteX2" fmla="*/ 9060952 w 9068358"/>
              <a:gd name="connsiteY2" fmla="*/ 954729 h 1383068"/>
              <a:gd name="connsiteX3" fmla="*/ 4424742 w 9068358"/>
              <a:gd name="connsiteY3" fmla="*/ 1383068 h 1383068"/>
              <a:gd name="connsiteX4" fmla="*/ 13286 w 9068358"/>
              <a:gd name="connsiteY4" fmla="*/ 936338 h 1383068"/>
              <a:gd name="connsiteX5" fmla="*/ 0 w 9068358"/>
              <a:gd name="connsiteY5" fmla="*/ 998 h 1383068"/>
              <a:gd name="connsiteX0" fmla="*/ 2935 w 9071293"/>
              <a:gd name="connsiteY0" fmla="*/ 998 h 1383068"/>
              <a:gd name="connsiteX1" fmla="*/ 9071293 w 9071293"/>
              <a:gd name="connsiteY1" fmla="*/ 0 h 1383068"/>
              <a:gd name="connsiteX2" fmla="*/ 9063887 w 9071293"/>
              <a:gd name="connsiteY2" fmla="*/ 954729 h 1383068"/>
              <a:gd name="connsiteX3" fmla="*/ 4427677 w 9071293"/>
              <a:gd name="connsiteY3" fmla="*/ 1383068 h 1383068"/>
              <a:gd name="connsiteX4" fmla="*/ 0 w 9071293"/>
              <a:gd name="connsiteY4" fmla="*/ 940980 h 1383068"/>
              <a:gd name="connsiteX5" fmla="*/ 2935 w 9071293"/>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54910 h 1383068"/>
              <a:gd name="connsiteX5" fmla="*/ 69 w 9068427"/>
              <a:gd name="connsiteY5" fmla="*/ 998 h 1383068"/>
              <a:gd name="connsiteX0" fmla="*/ 8341 w 9076699"/>
              <a:gd name="connsiteY0" fmla="*/ 998 h 1383068"/>
              <a:gd name="connsiteX1" fmla="*/ 9076699 w 9076699"/>
              <a:gd name="connsiteY1" fmla="*/ 0 h 1383068"/>
              <a:gd name="connsiteX2" fmla="*/ 9069293 w 9076699"/>
              <a:gd name="connsiteY2" fmla="*/ 954729 h 1383068"/>
              <a:gd name="connsiteX3" fmla="*/ 4433083 w 9076699"/>
              <a:gd name="connsiteY3" fmla="*/ 1383068 h 1383068"/>
              <a:gd name="connsiteX4" fmla="*/ 0 w 9076699"/>
              <a:gd name="connsiteY4" fmla="*/ 968839 h 1383068"/>
              <a:gd name="connsiteX5" fmla="*/ 8341 w 9076699"/>
              <a:gd name="connsiteY5" fmla="*/ 998 h 1383068"/>
              <a:gd name="connsiteX0" fmla="*/ 69 w 9068427"/>
              <a:gd name="connsiteY0" fmla="*/ 998 h 1383068"/>
              <a:gd name="connsiteX1" fmla="*/ 9068427 w 9068427"/>
              <a:gd name="connsiteY1" fmla="*/ 0 h 1383068"/>
              <a:gd name="connsiteX2" fmla="*/ 9061021 w 9068427"/>
              <a:gd name="connsiteY2" fmla="*/ 954729 h 1383068"/>
              <a:gd name="connsiteX3" fmla="*/ 4424811 w 9068427"/>
              <a:gd name="connsiteY3" fmla="*/ 1383068 h 1383068"/>
              <a:gd name="connsiteX4" fmla="*/ 7949 w 9068427"/>
              <a:gd name="connsiteY4" fmla="*/ 968839 h 1383068"/>
              <a:gd name="connsiteX5" fmla="*/ 69 w 9068427"/>
              <a:gd name="connsiteY5" fmla="*/ 998 h 1383068"/>
              <a:gd name="connsiteX0" fmla="*/ 2934 w 9071292"/>
              <a:gd name="connsiteY0" fmla="*/ 998 h 1383068"/>
              <a:gd name="connsiteX1" fmla="*/ 9071292 w 9071292"/>
              <a:gd name="connsiteY1" fmla="*/ 0 h 1383068"/>
              <a:gd name="connsiteX2" fmla="*/ 9063886 w 9071292"/>
              <a:gd name="connsiteY2" fmla="*/ 954729 h 1383068"/>
              <a:gd name="connsiteX3" fmla="*/ 4427676 w 9071292"/>
              <a:gd name="connsiteY3" fmla="*/ 1383068 h 1383068"/>
              <a:gd name="connsiteX4" fmla="*/ 0 w 9071292"/>
              <a:gd name="connsiteY4" fmla="*/ 973483 h 1383068"/>
              <a:gd name="connsiteX5" fmla="*/ 2934 w 9071292"/>
              <a:gd name="connsiteY5" fmla="*/ 998 h 1383068"/>
              <a:gd name="connsiteX0" fmla="*/ 2934 w 9092920"/>
              <a:gd name="connsiteY0" fmla="*/ 0 h 1382070"/>
              <a:gd name="connsiteX1" fmla="*/ 9092920 w 9092920"/>
              <a:gd name="connsiteY1" fmla="*/ 3646 h 1382070"/>
              <a:gd name="connsiteX2" fmla="*/ 9063886 w 9092920"/>
              <a:gd name="connsiteY2" fmla="*/ 953731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2920"/>
              <a:gd name="connsiteY0" fmla="*/ 0 h 1382070"/>
              <a:gd name="connsiteX1" fmla="*/ 9092920 w 9092920"/>
              <a:gd name="connsiteY1" fmla="*/ 3646 h 1382070"/>
              <a:gd name="connsiteX2" fmla="*/ 9080107 w 9092920"/>
              <a:gd name="connsiteY2" fmla="*/ 949088 h 1382070"/>
              <a:gd name="connsiteX3" fmla="*/ 4427676 w 9092920"/>
              <a:gd name="connsiteY3" fmla="*/ 1382070 h 1382070"/>
              <a:gd name="connsiteX4" fmla="*/ 0 w 9092920"/>
              <a:gd name="connsiteY4" fmla="*/ 972485 h 1382070"/>
              <a:gd name="connsiteX5" fmla="*/ 2934 w 9092920"/>
              <a:gd name="connsiteY5" fmla="*/ 0 h 1382070"/>
              <a:gd name="connsiteX0" fmla="*/ 2934 w 9096754"/>
              <a:gd name="connsiteY0" fmla="*/ 0 h 1382070"/>
              <a:gd name="connsiteX1" fmla="*/ 9092920 w 9096754"/>
              <a:gd name="connsiteY1" fmla="*/ 3646 h 1382070"/>
              <a:gd name="connsiteX2" fmla="*/ 9096328 w 9096754"/>
              <a:gd name="connsiteY2" fmla="*/ 949088 h 1382070"/>
              <a:gd name="connsiteX3" fmla="*/ 4427676 w 9096754"/>
              <a:gd name="connsiteY3" fmla="*/ 1382070 h 1382070"/>
              <a:gd name="connsiteX4" fmla="*/ 0 w 9096754"/>
              <a:gd name="connsiteY4" fmla="*/ 972485 h 1382070"/>
              <a:gd name="connsiteX5" fmla="*/ 2934 w 9096754"/>
              <a:gd name="connsiteY5" fmla="*/ 0 h 1382070"/>
              <a:gd name="connsiteX0" fmla="*/ 141 w 9099369"/>
              <a:gd name="connsiteY0" fmla="*/ 5640 h 1378424"/>
              <a:gd name="connsiteX1" fmla="*/ 9095535 w 9099369"/>
              <a:gd name="connsiteY1" fmla="*/ 0 h 1378424"/>
              <a:gd name="connsiteX2" fmla="*/ 9098943 w 9099369"/>
              <a:gd name="connsiteY2" fmla="*/ 945442 h 1378424"/>
              <a:gd name="connsiteX3" fmla="*/ 4430291 w 9099369"/>
              <a:gd name="connsiteY3" fmla="*/ 1378424 h 1378424"/>
              <a:gd name="connsiteX4" fmla="*/ 2615 w 9099369"/>
              <a:gd name="connsiteY4" fmla="*/ 968839 h 1378424"/>
              <a:gd name="connsiteX5" fmla="*/ 141 w 9099369"/>
              <a:gd name="connsiteY5" fmla="*/ 5640 h 1378424"/>
              <a:gd name="connsiteX0" fmla="*/ 141 w 9099369"/>
              <a:gd name="connsiteY0" fmla="*/ 0 h 1372784"/>
              <a:gd name="connsiteX1" fmla="*/ 9095535 w 9099369"/>
              <a:gd name="connsiteY1" fmla="*/ 8289 h 1372784"/>
              <a:gd name="connsiteX2" fmla="*/ 9098943 w 9099369"/>
              <a:gd name="connsiteY2" fmla="*/ 939802 h 1372784"/>
              <a:gd name="connsiteX3" fmla="*/ 4430291 w 9099369"/>
              <a:gd name="connsiteY3" fmla="*/ 1372784 h 1372784"/>
              <a:gd name="connsiteX4" fmla="*/ 2615 w 9099369"/>
              <a:gd name="connsiteY4" fmla="*/ 963199 h 1372784"/>
              <a:gd name="connsiteX5" fmla="*/ 141 w 9099369"/>
              <a:gd name="connsiteY5" fmla="*/ 0 h 1372784"/>
              <a:gd name="connsiteX0" fmla="*/ 141 w 9099369"/>
              <a:gd name="connsiteY0" fmla="*/ 10283 h 1383067"/>
              <a:gd name="connsiteX1" fmla="*/ 9095535 w 9099369"/>
              <a:gd name="connsiteY1" fmla="*/ 0 h 1383067"/>
              <a:gd name="connsiteX2" fmla="*/ 9098943 w 9099369"/>
              <a:gd name="connsiteY2" fmla="*/ 950085 h 1383067"/>
              <a:gd name="connsiteX3" fmla="*/ 4430291 w 9099369"/>
              <a:gd name="connsiteY3" fmla="*/ 1383067 h 1383067"/>
              <a:gd name="connsiteX4" fmla="*/ 2615 w 9099369"/>
              <a:gd name="connsiteY4" fmla="*/ 973482 h 1383067"/>
              <a:gd name="connsiteX5" fmla="*/ 141 w 9099369"/>
              <a:gd name="connsiteY5" fmla="*/ 10283 h 1383067"/>
              <a:gd name="connsiteX0" fmla="*/ 45 w 9110086"/>
              <a:gd name="connsiteY0" fmla="*/ 5640 h 1383067"/>
              <a:gd name="connsiteX1" fmla="*/ 9106252 w 9110086"/>
              <a:gd name="connsiteY1" fmla="*/ 0 h 1383067"/>
              <a:gd name="connsiteX2" fmla="*/ 9109660 w 9110086"/>
              <a:gd name="connsiteY2" fmla="*/ 950085 h 1383067"/>
              <a:gd name="connsiteX3" fmla="*/ 4441008 w 9110086"/>
              <a:gd name="connsiteY3" fmla="*/ 1383067 h 1383067"/>
              <a:gd name="connsiteX4" fmla="*/ 13332 w 9110086"/>
              <a:gd name="connsiteY4" fmla="*/ 973482 h 1383067"/>
              <a:gd name="connsiteX5" fmla="*/ 45 w 9110086"/>
              <a:gd name="connsiteY5" fmla="*/ 5640 h 1383067"/>
              <a:gd name="connsiteX0" fmla="*/ 8341 w 9096754"/>
              <a:gd name="connsiteY0" fmla="*/ 0 h 1600293"/>
              <a:gd name="connsiteX1" fmla="*/ 9092920 w 9096754"/>
              <a:gd name="connsiteY1" fmla="*/ 217226 h 1600293"/>
              <a:gd name="connsiteX2" fmla="*/ 9096328 w 9096754"/>
              <a:gd name="connsiteY2" fmla="*/ 1167311 h 1600293"/>
              <a:gd name="connsiteX3" fmla="*/ 4427676 w 9096754"/>
              <a:gd name="connsiteY3" fmla="*/ 1600293 h 1600293"/>
              <a:gd name="connsiteX4" fmla="*/ 0 w 9096754"/>
              <a:gd name="connsiteY4" fmla="*/ 1190708 h 1600293"/>
              <a:gd name="connsiteX5" fmla="*/ 8341 w 9096754"/>
              <a:gd name="connsiteY5" fmla="*/ 0 h 1600293"/>
              <a:gd name="connsiteX0" fmla="*/ 142 w 9099369"/>
              <a:gd name="connsiteY0" fmla="*/ 0 h 1386713"/>
              <a:gd name="connsiteX1" fmla="*/ 9095535 w 9099369"/>
              <a:gd name="connsiteY1" fmla="*/ 3646 h 1386713"/>
              <a:gd name="connsiteX2" fmla="*/ 9098943 w 9099369"/>
              <a:gd name="connsiteY2" fmla="*/ 953731 h 1386713"/>
              <a:gd name="connsiteX3" fmla="*/ 4430291 w 9099369"/>
              <a:gd name="connsiteY3" fmla="*/ 1386713 h 1386713"/>
              <a:gd name="connsiteX4" fmla="*/ 2615 w 9099369"/>
              <a:gd name="connsiteY4" fmla="*/ 977128 h 1386713"/>
              <a:gd name="connsiteX5" fmla="*/ 142 w 9099369"/>
              <a:gd name="connsiteY5" fmla="*/ 0 h 1386713"/>
              <a:gd name="connsiteX0" fmla="*/ 68 w 9104701"/>
              <a:gd name="connsiteY0" fmla="*/ 5640 h 1383067"/>
              <a:gd name="connsiteX1" fmla="*/ 9100867 w 9104701"/>
              <a:gd name="connsiteY1" fmla="*/ 0 h 1383067"/>
              <a:gd name="connsiteX2" fmla="*/ 9104275 w 9104701"/>
              <a:gd name="connsiteY2" fmla="*/ 950085 h 1383067"/>
              <a:gd name="connsiteX3" fmla="*/ 4435623 w 9104701"/>
              <a:gd name="connsiteY3" fmla="*/ 1383067 h 1383067"/>
              <a:gd name="connsiteX4" fmla="*/ 7947 w 9104701"/>
              <a:gd name="connsiteY4" fmla="*/ 973482 h 1383067"/>
              <a:gd name="connsiteX5" fmla="*/ 68 w 9104701"/>
              <a:gd name="connsiteY5" fmla="*/ 5640 h 1383067"/>
              <a:gd name="connsiteX0" fmla="*/ 68 w 9100867"/>
              <a:gd name="connsiteY0" fmla="*/ 5640 h 1383067"/>
              <a:gd name="connsiteX1" fmla="*/ 9100867 w 9100867"/>
              <a:gd name="connsiteY1" fmla="*/ 0 h 1383067"/>
              <a:gd name="connsiteX2" fmla="*/ 9088053 w 9100867"/>
              <a:gd name="connsiteY2" fmla="*/ 954727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4727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00867"/>
              <a:gd name="connsiteY0" fmla="*/ 5640 h 1383067"/>
              <a:gd name="connsiteX1" fmla="*/ 9100867 w 9100867"/>
              <a:gd name="connsiteY1" fmla="*/ 0 h 1383067"/>
              <a:gd name="connsiteX2" fmla="*/ 9082645 w 9100867"/>
              <a:gd name="connsiteY2" fmla="*/ 964012 h 1383067"/>
              <a:gd name="connsiteX3" fmla="*/ 4435623 w 9100867"/>
              <a:gd name="connsiteY3" fmla="*/ 1383067 h 1383067"/>
              <a:gd name="connsiteX4" fmla="*/ 7947 w 9100867"/>
              <a:gd name="connsiteY4" fmla="*/ 973482 h 1383067"/>
              <a:gd name="connsiteX5" fmla="*/ 68 w 9100867"/>
              <a:gd name="connsiteY5" fmla="*/ 5640 h 1383067"/>
              <a:gd name="connsiteX0" fmla="*/ 68 w 9104700"/>
              <a:gd name="connsiteY0" fmla="*/ 5640 h 1383067"/>
              <a:gd name="connsiteX1" fmla="*/ 9100867 w 9104700"/>
              <a:gd name="connsiteY1" fmla="*/ 0 h 1383067"/>
              <a:gd name="connsiteX2" fmla="*/ 9104274 w 9104700"/>
              <a:gd name="connsiteY2" fmla="*/ 959369 h 1383067"/>
              <a:gd name="connsiteX3" fmla="*/ 4435623 w 9104700"/>
              <a:gd name="connsiteY3" fmla="*/ 1383067 h 1383067"/>
              <a:gd name="connsiteX4" fmla="*/ 7947 w 9104700"/>
              <a:gd name="connsiteY4" fmla="*/ 973482 h 1383067"/>
              <a:gd name="connsiteX5" fmla="*/ 68 w 9104700"/>
              <a:gd name="connsiteY5" fmla="*/ 5640 h 1383067"/>
              <a:gd name="connsiteX0" fmla="*/ 68 w 9117264"/>
              <a:gd name="connsiteY0" fmla="*/ 997 h 1378424"/>
              <a:gd name="connsiteX1" fmla="*/ 9117264 w 9117264"/>
              <a:gd name="connsiteY1" fmla="*/ 0 h 1378424"/>
              <a:gd name="connsiteX2" fmla="*/ 9104274 w 9117264"/>
              <a:gd name="connsiteY2" fmla="*/ 954726 h 1378424"/>
              <a:gd name="connsiteX3" fmla="*/ 4435623 w 9117264"/>
              <a:gd name="connsiteY3" fmla="*/ 1378424 h 1378424"/>
              <a:gd name="connsiteX4" fmla="*/ 7947 w 9117264"/>
              <a:gd name="connsiteY4" fmla="*/ 968839 h 1378424"/>
              <a:gd name="connsiteX5" fmla="*/ 68 w 9117264"/>
              <a:gd name="connsiteY5" fmla="*/ 997 h 1378424"/>
              <a:gd name="connsiteX0" fmla="*/ 68 w 9126183"/>
              <a:gd name="connsiteY0" fmla="*/ 997 h 1378424"/>
              <a:gd name="connsiteX1" fmla="*/ 9117264 w 9126183"/>
              <a:gd name="connsiteY1" fmla="*/ 0 h 1378424"/>
              <a:gd name="connsiteX2" fmla="*/ 9125909 w 9126183"/>
              <a:gd name="connsiteY2" fmla="*/ 959368 h 1378424"/>
              <a:gd name="connsiteX3" fmla="*/ 4435623 w 9126183"/>
              <a:gd name="connsiteY3" fmla="*/ 1378424 h 1378424"/>
              <a:gd name="connsiteX4" fmla="*/ 7947 w 9126183"/>
              <a:gd name="connsiteY4" fmla="*/ 968839 h 1378424"/>
              <a:gd name="connsiteX5" fmla="*/ 68 w 9126183"/>
              <a:gd name="connsiteY5" fmla="*/ 997 h 1378424"/>
              <a:gd name="connsiteX0" fmla="*/ 68 w 9133506"/>
              <a:gd name="connsiteY0" fmla="*/ 0 h 1377427"/>
              <a:gd name="connsiteX1" fmla="*/ 9133506 w 9133506"/>
              <a:gd name="connsiteY1" fmla="*/ 3645 h 1377427"/>
              <a:gd name="connsiteX2" fmla="*/ 9125909 w 9133506"/>
              <a:gd name="connsiteY2" fmla="*/ 958371 h 1377427"/>
              <a:gd name="connsiteX3" fmla="*/ 4435623 w 9133506"/>
              <a:gd name="connsiteY3" fmla="*/ 1377427 h 1377427"/>
              <a:gd name="connsiteX4" fmla="*/ 7947 w 9133506"/>
              <a:gd name="connsiteY4" fmla="*/ 967842 h 1377427"/>
              <a:gd name="connsiteX5" fmla="*/ 68 w 9133506"/>
              <a:gd name="connsiteY5" fmla="*/ 0 h 137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3506" h="1377427">
                <a:moveTo>
                  <a:pt x="68" y="0"/>
                </a:moveTo>
                <a:lnTo>
                  <a:pt x="9133506" y="3645"/>
                </a:lnTo>
                <a:cubicBezTo>
                  <a:pt x="9131179" y="320078"/>
                  <a:pt x="9128236" y="641938"/>
                  <a:pt x="9125909" y="958371"/>
                </a:cubicBezTo>
                <a:lnTo>
                  <a:pt x="4435623" y="1377427"/>
                </a:lnTo>
                <a:lnTo>
                  <a:pt x="7947" y="967842"/>
                </a:lnTo>
                <a:cubicBezTo>
                  <a:pt x="8925" y="654515"/>
                  <a:pt x="-910" y="313327"/>
                  <a:pt x="68" y="0"/>
                </a:cubicBezTo>
                <a:close/>
              </a:path>
            </a:pathLst>
          </a:custGeom>
          <a:solidFill>
            <a:srgbClr val="DBDD01"/>
          </a:solidFill>
          <a:ln w="139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adline">
            <a:extLst>
              <a:ext uri="{FF2B5EF4-FFF2-40B4-BE49-F238E27FC236}">
                <a16:creationId xmlns:a16="http://schemas.microsoft.com/office/drawing/2014/main" id="{FD255031-5822-1B48-AEC8-CFD096C34661}"/>
              </a:ext>
            </a:extLst>
          </p:cNvPr>
          <p:cNvSpPr txBox="1">
            <a:spLocks/>
          </p:cNvSpPr>
          <p:nvPr/>
        </p:nvSpPr>
        <p:spPr bwMode="gray">
          <a:xfrm>
            <a:off x="108001" y="576821"/>
            <a:ext cx="8893862" cy="812530"/>
          </a:xfrm>
          <a:prstGeom prst="rect">
            <a:avLst/>
          </a:prstGeom>
          <a:noFill/>
        </p:spPr>
        <p:txBody>
          <a:bodyPr wrap="square" lIns="91440" tIns="45720" rIns="91440" bIns="45720" anchor="t">
            <a:spAutoFit/>
          </a:bodyPr>
          <a:lstStyle>
            <a:lvl1pPr algn="ctr" defTabSz="685800" rtl="0" eaLnBrk="1" latinLnBrk="0" hangingPunct="1">
              <a:lnSpc>
                <a:spcPct val="90000"/>
              </a:lnSpc>
              <a:spcBef>
                <a:spcPct val="0"/>
              </a:spcBef>
              <a:buNone/>
              <a:defRPr sz="2600" b="1" kern="1200" cap="none" baseline="0">
                <a:solidFill>
                  <a:schemeClr val="tx1"/>
                </a:solidFill>
                <a:latin typeface="+mj-lt"/>
                <a:ea typeface="+mj-ea"/>
                <a:cs typeface="+mj-cs"/>
              </a:defRPr>
            </a:lvl1pPr>
          </a:lstStyle>
          <a:p>
            <a:r>
              <a:rPr lang="de-DE" dirty="0"/>
              <a:t>Thesis 5: </a:t>
            </a:r>
            <a:r>
              <a:rPr lang="de-DE" dirty="0" err="1"/>
              <a:t>Only</a:t>
            </a:r>
            <a:r>
              <a:rPr lang="de-DE" dirty="0"/>
              <a:t> a </a:t>
            </a:r>
            <a:r>
              <a:rPr lang="de-DE" dirty="0" err="1"/>
              <a:t>few</a:t>
            </a:r>
            <a:r>
              <a:rPr lang="de-DE" dirty="0"/>
              <a:t> </a:t>
            </a:r>
            <a:r>
              <a:rPr lang="de-DE" dirty="0" err="1"/>
              <a:t>industrialised</a:t>
            </a:r>
            <a:r>
              <a:rPr lang="de-DE" dirty="0"/>
              <a:t> countries </a:t>
            </a:r>
            <a:r>
              <a:rPr lang="de-DE" dirty="0" err="1"/>
              <a:t>profit</a:t>
            </a:r>
            <a:r>
              <a:rPr lang="de-DE" dirty="0"/>
              <a:t> </a:t>
            </a:r>
            <a:r>
              <a:rPr lang="de-DE" dirty="0" err="1"/>
              <a:t>from</a:t>
            </a:r>
            <a:r>
              <a:rPr lang="de-DE" dirty="0"/>
              <a:t> </a:t>
            </a:r>
            <a:r>
              <a:rPr lang="de-DE" dirty="0" err="1"/>
              <a:t>digitalization</a:t>
            </a:r>
            <a:r>
              <a:rPr lang="de-DE" dirty="0"/>
              <a:t> </a:t>
            </a:r>
            <a:r>
              <a:rPr lang="de-DE" dirty="0" err="1"/>
              <a:t>of</a:t>
            </a:r>
            <a:r>
              <a:rPr lang="de-DE" dirty="0"/>
              <a:t> </a:t>
            </a:r>
            <a:r>
              <a:rPr lang="de-DE" dirty="0" err="1"/>
              <a:t>the</a:t>
            </a:r>
            <a:r>
              <a:rPr lang="de-DE" dirty="0"/>
              <a:t> </a:t>
            </a:r>
            <a:r>
              <a:rPr lang="de-DE" dirty="0" err="1"/>
              <a:t>economy</a:t>
            </a:r>
            <a:endParaRPr lang="de-DE" dirty="0"/>
          </a:p>
        </p:txBody>
      </p:sp>
      <p:sp>
        <p:nvSpPr>
          <p:cNvPr id="14" name="Freihandform 13">
            <a:extLst>
              <a:ext uri="{FF2B5EF4-FFF2-40B4-BE49-F238E27FC236}">
                <a16:creationId xmlns:a16="http://schemas.microsoft.com/office/drawing/2014/main" id="{FC341FA8-5878-F94F-BAD8-8A3338D8A472}"/>
              </a:ext>
            </a:extLst>
          </p:cNvPr>
          <p:cNvSpPr/>
          <p:nvPr/>
        </p:nvSpPr>
        <p:spPr>
          <a:xfrm>
            <a:off x="-15014" y="1159751"/>
            <a:ext cx="9210907" cy="518533"/>
          </a:xfrm>
          <a:custGeom>
            <a:avLst/>
            <a:gdLst>
              <a:gd name="connsiteX0" fmla="*/ 0 w 7292897"/>
              <a:gd name="connsiteY0" fmla="*/ 0 h 947854"/>
              <a:gd name="connsiteX1" fmla="*/ 3189249 w 7292897"/>
              <a:gd name="connsiteY1" fmla="*/ 947854 h 947854"/>
              <a:gd name="connsiteX2" fmla="*/ 7292897 w 7292897"/>
              <a:gd name="connsiteY2" fmla="*/ 144966 h 947854"/>
              <a:gd name="connsiteX3" fmla="*/ 7292897 w 7292897"/>
              <a:gd name="connsiteY3" fmla="*/ 144966 h 947854"/>
              <a:gd name="connsiteX0" fmla="*/ 0 w 7292897"/>
              <a:gd name="connsiteY0" fmla="*/ 0 h 551986"/>
              <a:gd name="connsiteX1" fmla="*/ 4527396 w 7292897"/>
              <a:gd name="connsiteY1" fmla="*/ 551986 h 551986"/>
              <a:gd name="connsiteX2" fmla="*/ 7292897 w 7292897"/>
              <a:gd name="connsiteY2" fmla="*/ 144966 h 551986"/>
              <a:gd name="connsiteX3" fmla="*/ 7292897 w 7292897"/>
              <a:gd name="connsiteY3" fmla="*/ 144966 h 551986"/>
              <a:gd name="connsiteX0" fmla="*/ 0 w 9171878"/>
              <a:gd name="connsiteY0" fmla="*/ 0 h 551986"/>
              <a:gd name="connsiteX1" fmla="*/ 4527396 w 9171878"/>
              <a:gd name="connsiteY1" fmla="*/ 551986 h 551986"/>
              <a:gd name="connsiteX2" fmla="*/ 7292897 w 9171878"/>
              <a:gd name="connsiteY2" fmla="*/ 144966 h 551986"/>
              <a:gd name="connsiteX3" fmla="*/ 9171878 w 9171878"/>
              <a:gd name="connsiteY3" fmla="*/ 44605 h 551986"/>
              <a:gd name="connsiteX0" fmla="*/ 0 w 9171878"/>
              <a:gd name="connsiteY0" fmla="*/ 0 h 551986"/>
              <a:gd name="connsiteX1" fmla="*/ 4527396 w 9171878"/>
              <a:gd name="connsiteY1" fmla="*/ 551986 h 551986"/>
              <a:gd name="connsiteX2" fmla="*/ 7287321 w 9171878"/>
              <a:gd name="connsiteY2" fmla="*/ 245327 h 551986"/>
              <a:gd name="connsiteX3" fmla="*/ 9171878 w 9171878"/>
              <a:gd name="connsiteY3" fmla="*/ 44605 h 551986"/>
              <a:gd name="connsiteX0" fmla="*/ 0 w 9183029"/>
              <a:gd name="connsiteY0" fmla="*/ 0 h 518533"/>
              <a:gd name="connsiteX1" fmla="*/ 4538547 w 9183029"/>
              <a:gd name="connsiteY1" fmla="*/ 518533 h 518533"/>
              <a:gd name="connsiteX2" fmla="*/ 7298472 w 9183029"/>
              <a:gd name="connsiteY2" fmla="*/ 211874 h 518533"/>
              <a:gd name="connsiteX3" fmla="*/ 9183029 w 9183029"/>
              <a:gd name="connsiteY3" fmla="*/ 11152 h 518533"/>
              <a:gd name="connsiteX0" fmla="*/ 0 w 9210907"/>
              <a:gd name="connsiteY0" fmla="*/ 0 h 518533"/>
              <a:gd name="connsiteX1" fmla="*/ 4538547 w 9210907"/>
              <a:gd name="connsiteY1" fmla="*/ 518533 h 518533"/>
              <a:gd name="connsiteX2" fmla="*/ 7298472 w 9210907"/>
              <a:gd name="connsiteY2" fmla="*/ 211874 h 518533"/>
              <a:gd name="connsiteX3" fmla="*/ 9210907 w 9210907"/>
              <a:gd name="connsiteY3" fmla="*/ 5577 h 518533"/>
              <a:gd name="connsiteX0" fmla="*/ 0 w 9210907"/>
              <a:gd name="connsiteY0" fmla="*/ 0 h 696953"/>
              <a:gd name="connsiteX1" fmla="*/ 4560849 w 9210907"/>
              <a:gd name="connsiteY1" fmla="*/ 696953 h 696953"/>
              <a:gd name="connsiteX2" fmla="*/ 7298472 w 9210907"/>
              <a:gd name="connsiteY2" fmla="*/ 211874 h 696953"/>
              <a:gd name="connsiteX3" fmla="*/ 9210907 w 9210907"/>
              <a:gd name="connsiteY3" fmla="*/ 5577 h 696953"/>
              <a:gd name="connsiteX0" fmla="*/ 0 w 9210907"/>
              <a:gd name="connsiteY0" fmla="*/ 0 h 518533"/>
              <a:gd name="connsiteX1" fmla="*/ 4555273 w 9210907"/>
              <a:gd name="connsiteY1" fmla="*/ 518533 h 518533"/>
              <a:gd name="connsiteX2" fmla="*/ 7298472 w 9210907"/>
              <a:gd name="connsiteY2" fmla="*/ 211874 h 518533"/>
              <a:gd name="connsiteX3" fmla="*/ 9210907 w 9210907"/>
              <a:gd name="connsiteY3" fmla="*/ 5577 h 518533"/>
            </a:gdLst>
            <a:ahLst/>
            <a:cxnLst>
              <a:cxn ang="0">
                <a:pos x="connsiteX0" y="connsiteY0"/>
              </a:cxn>
              <a:cxn ang="0">
                <a:pos x="connsiteX1" y="connsiteY1"/>
              </a:cxn>
              <a:cxn ang="0">
                <a:pos x="connsiteX2" y="connsiteY2"/>
              </a:cxn>
              <a:cxn ang="0">
                <a:pos x="connsiteX3" y="connsiteY3"/>
              </a:cxn>
            </a:cxnLst>
            <a:rect l="l" t="t" r="r" b="b"/>
            <a:pathLst>
              <a:path w="9210907" h="518533">
                <a:moveTo>
                  <a:pt x="0" y="0"/>
                </a:moveTo>
                <a:lnTo>
                  <a:pt x="4555273" y="518533"/>
                </a:lnTo>
                <a:lnTo>
                  <a:pt x="7298472" y="211874"/>
                </a:lnTo>
                <a:lnTo>
                  <a:pt x="9210907" y="5577"/>
                </a:lnTo>
              </a:path>
            </a:pathLst>
          </a:custGeom>
          <a:noFill/>
          <a:ln w="1206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27053134"/>
      </p:ext>
    </p:extLst>
  </p:cSld>
  <p:clrMapOvr>
    <a:masterClrMapping/>
  </p:clrMapOvr>
</p:sld>
</file>

<file path=ppt/theme/theme1.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C39A381E548394B85B5429759376E0A" ma:contentTypeVersion="12" ma:contentTypeDescription="Ein neues Dokument erstellen." ma:contentTypeScope="" ma:versionID="6f8204f3d17e400c8f2aeb63ac76c9e7">
  <xsd:schema xmlns:xsd="http://www.w3.org/2001/XMLSchema" xmlns:xs="http://www.w3.org/2001/XMLSchema" xmlns:p="http://schemas.microsoft.com/office/2006/metadata/properties" xmlns:ns2="54b88117-05a4-4fff-86eb-b0c2ed880e27" xmlns:ns3="56614142-b424-49a6-ab7b-0d015f5ee933" targetNamespace="http://schemas.microsoft.com/office/2006/metadata/properties" ma:root="true" ma:fieldsID="2b0993dfac802ec92020782dd73fbe27" ns2:_="" ns3:_="">
    <xsd:import namespace="54b88117-05a4-4fff-86eb-b0c2ed880e27"/>
    <xsd:import namespace="56614142-b424-49a6-ab7b-0d015f5ee93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b88117-05a4-4fff-86eb-b0c2ed880e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6614142-b424-49a6-ab7b-0d015f5ee933"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C76DA3D-8E12-4602-8436-7365608849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b88117-05a4-4fff-86eb-b0c2ed880e27"/>
    <ds:schemaRef ds:uri="56614142-b424-49a6-ab7b-0d015f5ee9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49E72E-4F03-4834-B3A8-FCDF4AAA6F44}">
  <ds:schemaRefs>
    <ds:schemaRef ds:uri="http://schemas.microsoft.com/sharepoint/v3/contenttype/forms"/>
  </ds:schemaRefs>
</ds:datastoreItem>
</file>

<file path=customXml/itemProps3.xml><?xml version="1.0" encoding="utf-8"?>
<ds:datastoreItem xmlns:ds="http://schemas.openxmlformats.org/officeDocument/2006/customXml" ds:itemID="{A20B1A2D-B703-47D3-A111-A6D35530CF5F}">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56614142-b424-49a6-ab7b-0d015f5ee933"/>
    <ds:schemaRef ds:uri="54b88117-05a4-4fff-86eb-b0c2ed880e27"/>
    <ds:schemaRef ds:uri="http://purl.org/dc/terms/"/>
    <ds:schemaRef ds:uri="http://schemas.openxmlformats.org/package/2006/metadata/core-properti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4978</Words>
  <Application>Microsoft Office PowerPoint</Application>
  <PresentationFormat>Bildschirmpräsentation (16:9)</PresentationFormat>
  <Paragraphs>193</Paragraphs>
  <Slides>15</Slides>
  <Notes>15</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15</vt:i4>
      </vt:variant>
    </vt:vector>
  </HeadingPairs>
  <TitlesOfParts>
    <vt:vector size="18" baseType="lpstr">
      <vt:lpstr>Arial</vt:lpstr>
      <vt:lpstr>Calibri</vt:lpstr>
      <vt:lpstr>1_Simple Light</vt:lpstr>
      <vt:lpstr>PowerPoint-Präsentation</vt:lpstr>
      <vt:lpstr> GIZ at a glance - selected business statistics (2020)</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Pilot Training on Strengthening Entrepreneurial Ecosystems</dc:title>
  <dc:creator>Mike Ducker</dc:creator>
  <cp:lastModifiedBy>Rainer Engels</cp:lastModifiedBy>
  <cp:revision>2004</cp:revision>
  <cp:lastPrinted>2022-06-29T07:30:01Z</cp:lastPrinted>
  <dcterms:created xsi:type="dcterms:W3CDTF">2020-07-17T12:21:34Z</dcterms:created>
  <dcterms:modified xsi:type="dcterms:W3CDTF">2022-06-29T07:34:18Z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0x0101005C39A381E548394B85B5429759376E0A</vt:lpwstr>
  </property>
</Properties>
</file>